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9DF4DE-22FE-0899-EA59-6BC4E8FE65DB}" v="625" dt="2025-04-14T14:01:32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agos-Daniel GRINDEANU" userId="S::dragos-daniel.grindeanu@student.utcb.ro::ce59665c-1c20-4d75-945f-0904c35c1c6c" providerId="AD" clId="Web-{989DF4DE-22FE-0899-EA59-6BC4E8FE65DB}"/>
    <pc:docChg chg="addSld modSld addMainMaster delMainMaster modMainMaster">
      <pc:chgData name="Dragos-Daniel GRINDEANU" userId="S::dragos-daniel.grindeanu@student.utcb.ro::ce59665c-1c20-4d75-945f-0904c35c1c6c" providerId="AD" clId="Web-{989DF4DE-22FE-0899-EA59-6BC4E8FE65DB}" dt="2025-04-14T14:01:32.580" v="579" actId="20577"/>
      <pc:docMkLst>
        <pc:docMk/>
      </pc:docMkLst>
      <pc:sldChg chg="addSp delSp modSp mod setBg modClrScheme delDesignElem chgLayout">
        <pc:chgData name="Dragos-Daniel GRINDEANU" userId="S::dragos-daniel.grindeanu@student.utcb.ro::ce59665c-1c20-4d75-945f-0904c35c1c6c" providerId="AD" clId="Web-{989DF4DE-22FE-0899-EA59-6BC4E8FE65DB}" dt="2025-04-14T13:16:57.003" v="395"/>
        <pc:sldMkLst>
          <pc:docMk/>
          <pc:sldMk cId="109857222" sldId="256"/>
        </pc:sldMkLst>
        <pc:spChg chg="mod ord">
          <ac:chgData name="Dragos-Daniel GRINDEANU" userId="S::dragos-daniel.grindeanu@student.utcb.ro::ce59665c-1c20-4d75-945f-0904c35c1c6c" providerId="AD" clId="Web-{989DF4DE-22FE-0899-EA59-6BC4E8FE65DB}" dt="2025-04-14T12:20:06.443" v="11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Dragos-Daniel GRINDEANU" userId="S::dragos-daniel.grindeanu@student.utcb.ro::ce59665c-1c20-4d75-945f-0904c35c1c6c" providerId="AD" clId="Web-{989DF4DE-22FE-0899-EA59-6BC4E8FE65DB}" dt="2025-04-14T12:20:06.443" v="110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Dragos-Daniel GRINDEANU" userId="S::dragos-daniel.grindeanu@student.utcb.ro::ce59665c-1c20-4d75-945f-0904c35c1c6c" providerId="AD" clId="Web-{989DF4DE-22FE-0899-EA59-6BC4E8FE65DB}" dt="2025-04-14T12:16:32.814" v="85"/>
          <ac:spMkLst>
            <pc:docMk/>
            <pc:sldMk cId="109857222" sldId="256"/>
            <ac:spMk id="13" creationId="{E49D7415-2F11-44C2-B6AA-13A25B6814B9}"/>
          </ac:spMkLst>
        </pc:spChg>
        <pc:spChg chg="add del">
          <ac:chgData name="Dragos-Daniel GRINDEANU" userId="S::dragos-daniel.grindeanu@student.utcb.ro::ce59665c-1c20-4d75-945f-0904c35c1c6c" providerId="AD" clId="Web-{989DF4DE-22FE-0899-EA59-6BC4E8FE65DB}" dt="2025-04-14T12:16:38.595" v="87"/>
          <ac:spMkLst>
            <pc:docMk/>
            <pc:sldMk cId="109857222" sldId="256"/>
            <ac:spMk id="17" creationId="{9B7AD9F6-8CE7-4299-8FC6-328F4DCD3FF9}"/>
          </ac:spMkLst>
        </pc:spChg>
        <pc:spChg chg="add del">
          <ac:chgData name="Dragos-Daniel GRINDEANU" userId="S::dragos-daniel.grindeanu@student.utcb.ro::ce59665c-1c20-4d75-945f-0904c35c1c6c" providerId="AD" clId="Web-{989DF4DE-22FE-0899-EA59-6BC4E8FE65DB}" dt="2025-04-14T12:16:38.595" v="87"/>
          <ac:spMkLst>
            <pc:docMk/>
            <pc:sldMk cId="109857222" sldId="256"/>
            <ac:spMk id="18" creationId="{F49775AF-8896-43EE-92C6-83497D6DC56F}"/>
          </ac:spMkLst>
        </pc:spChg>
        <pc:spChg chg="add del">
          <ac:chgData name="Dragos-Daniel GRINDEANU" userId="S::dragos-daniel.grindeanu@student.utcb.ro::ce59665c-1c20-4d75-945f-0904c35c1c6c" providerId="AD" clId="Web-{989DF4DE-22FE-0899-EA59-6BC4E8FE65DB}" dt="2025-04-14T12:20:06.443" v="110"/>
          <ac:spMkLst>
            <pc:docMk/>
            <pc:sldMk cId="109857222" sldId="256"/>
            <ac:spMk id="23" creationId="{37011A86-DB53-41C7-94D9-9B8BF9DF1F8E}"/>
          </ac:spMkLst>
        </pc:spChg>
        <pc:spChg chg="add del">
          <ac:chgData name="Dragos-Daniel GRINDEANU" userId="S::dragos-daniel.grindeanu@student.utcb.ro::ce59665c-1c20-4d75-945f-0904c35c1c6c" providerId="AD" clId="Web-{989DF4DE-22FE-0899-EA59-6BC4E8FE65DB}" dt="2025-04-14T12:20:06.443" v="110"/>
          <ac:spMkLst>
            <pc:docMk/>
            <pc:sldMk cId="109857222" sldId="256"/>
            <ac:spMk id="24" creationId="{C5258B9E-C015-412F-9B81-E40D361E9D99}"/>
          </ac:spMkLst>
        </pc:spChg>
        <pc:spChg chg="add">
          <ac:chgData name="Dragos-Daniel GRINDEANU" userId="S::dragos-daniel.grindeanu@student.utcb.ro::ce59665c-1c20-4d75-945f-0904c35c1c6c" providerId="AD" clId="Web-{989DF4DE-22FE-0899-EA59-6BC4E8FE65DB}" dt="2025-04-14T12:20:06.443" v="110"/>
          <ac:spMkLst>
            <pc:docMk/>
            <pc:sldMk cId="109857222" sldId="256"/>
            <ac:spMk id="36" creationId="{563C18A9-3F84-4083-BC63-C5C44FE2843A}"/>
          </ac:spMkLst>
        </pc:spChg>
        <pc:picChg chg="add del">
          <ac:chgData name="Dragos-Daniel GRINDEANU" userId="S::dragos-daniel.grindeanu@student.utcb.ro::ce59665c-1c20-4d75-945f-0904c35c1c6c" providerId="AD" clId="Web-{989DF4DE-22FE-0899-EA59-6BC4E8FE65DB}" dt="2025-04-14T12:16:32.814" v="85"/>
          <ac:picMkLst>
            <pc:docMk/>
            <pc:sldMk cId="109857222" sldId="256"/>
            <ac:picMk id="4" creationId="{AB8E093C-DB12-DA53-75D0-92216144D7D6}"/>
          </ac:picMkLst>
        </pc:picChg>
        <pc:picChg chg="add mod">
          <ac:chgData name="Dragos-Daniel GRINDEANU" userId="S::dragos-daniel.grindeanu@student.utcb.ro::ce59665c-1c20-4d75-945f-0904c35c1c6c" providerId="AD" clId="Web-{989DF4DE-22FE-0899-EA59-6BC4E8FE65DB}" dt="2025-04-14T12:21:05.397" v="116" actId="14100"/>
          <ac:picMkLst>
            <pc:docMk/>
            <pc:sldMk cId="109857222" sldId="256"/>
            <ac:picMk id="5" creationId="{BEC07494-A3E6-1BF9-E373-832548BED57E}"/>
          </ac:picMkLst>
        </pc:picChg>
        <pc:picChg chg="add del">
          <ac:chgData name="Dragos-Daniel GRINDEANU" userId="S::dragos-daniel.grindeanu@student.utcb.ro::ce59665c-1c20-4d75-945f-0904c35c1c6c" providerId="AD" clId="Web-{989DF4DE-22FE-0899-EA59-6BC4E8FE65DB}" dt="2025-04-14T12:16:38.595" v="87"/>
          <ac:picMkLst>
            <pc:docMk/>
            <pc:sldMk cId="109857222" sldId="256"/>
            <ac:picMk id="19" creationId="{D3764F5A-4DB6-F3FD-BB38-8F56CE391DD0}"/>
          </ac:picMkLst>
        </pc:picChg>
        <pc:picChg chg="add del mod ord">
          <ac:chgData name="Dragos-Daniel GRINDEANU" userId="S::dragos-daniel.grindeanu@student.utcb.ro::ce59665c-1c20-4d75-945f-0904c35c1c6c" providerId="AD" clId="Web-{989DF4DE-22FE-0899-EA59-6BC4E8FE65DB}" dt="2025-04-14T12:20:08.349" v="111"/>
          <ac:picMkLst>
            <pc:docMk/>
            <pc:sldMk cId="109857222" sldId="256"/>
            <ac:picMk id="25" creationId="{890E4E11-BCBD-8B1C-3A83-42429A306542}"/>
          </ac:picMkLst>
        </pc:picChg>
        <pc:cxnChg chg="add del">
          <ac:chgData name="Dragos-Daniel GRINDEANU" userId="S::dragos-daniel.grindeanu@student.utcb.ro::ce59665c-1c20-4d75-945f-0904c35c1c6c" providerId="AD" clId="Web-{989DF4DE-22FE-0899-EA59-6BC4E8FE65DB}" dt="2025-04-14T12:16:32.814" v="85"/>
          <ac:cxnSpMkLst>
            <pc:docMk/>
            <pc:sldMk cId="109857222" sldId="256"/>
            <ac:cxnSpMk id="9" creationId="{F64F9B95-9045-48D2-B9F3-2927E98F54AA}"/>
          </ac:cxnSpMkLst>
        </pc:cxnChg>
        <pc:cxnChg chg="add del">
          <ac:chgData name="Dragos-Daniel GRINDEANU" userId="S::dragos-daniel.grindeanu@student.utcb.ro::ce59665c-1c20-4d75-945f-0904c35c1c6c" providerId="AD" clId="Web-{989DF4DE-22FE-0899-EA59-6BC4E8FE65DB}" dt="2025-04-14T12:16:32.814" v="85"/>
          <ac:cxnSpMkLst>
            <pc:docMk/>
            <pc:sldMk cId="109857222" sldId="256"/>
            <ac:cxnSpMk id="11" creationId="{085AA86F-6A4D-4BCB-A045-D992CDC2959B}"/>
          </ac:cxnSpMkLst>
        </pc:cxnChg>
        <pc:cxnChg chg="add del">
          <ac:chgData name="Dragos-Daniel GRINDEANU" userId="S::dragos-daniel.grindeanu@student.utcb.ro::ce59665c-1c20-4d75-945f-0904c35c1c6c" providerId="AD" clId="Web-{989DF4DE-22FE-0899-EA59-6BC4E8FE65DB}" dt="2025-04-14T12:16:32.814" v="85"/>
          <ac:cxnSpMkLst>
            <pc:docMk/>
            <pc:sldMk cId="109857222" sldId="256"/>
            <ac:cxnSpMk id="15" creationId="{D2E57F3D-33BE-4306-87E6-245763719516}"/>
          </ac:cxnSpMkLst>
        </pc:cxnChg>
        <pc:cxnChg chg="add del">
          <ac:chgData name="Dragos-Daniel GRINDEANU" userId="S::dragos-daniel.grindeanu@student.utcb.ro::ce59665c-1c20-4d75-945f-0904c35c1c6c" providerId="AD" clId="Web-{989DF4DE-22FE-0899-EA59-6BC4E8FE65DB}" dt="2025-04-14T12:20:06.443" v="110"/>
          <ac:cxnSpMkLst>
            <pc:docMk/>
            <pc:sldMk cId="109857222" sldId="256"/>
            <ac:cxnSpMk id="21" creationId="{462919E4-C488-4107-9EF1-66152F848008}"/>
          </ac:cxnSpMkLst>
        </pc:cxnChg>
        <pc:cxnChg chg="add del">
          <ac:chgData name="Dragos-Daniel GRINDEANU" userId="S::dragos-daniel.grindeanu@student.utcb.ro::ce59665c-1c20-4d75-945f-0904c35c1c6c" providerId="AD" clId="Web-{989DF4DE-22FE-0899-EA59-6BC4E8FE65DB}" dt="2025-04-14T12:20:06.443" v="110"/>
          <ac:cxnSpMkLst>
            <pc:docMk/>
            <pc:sldMk cId="109857222" sldId="256"/>
            <ac:cxnSpMk id="22" creationId="{0BF79732-4088-424C-A653-4534E4389443}"/>
          </ac:cxnSpMkLst>
        </pc:cxnChg>
        <pc:cxnChg chg="add del">
          <ac:chgData name="Dragos-Daniel GRINDEANU" userId="S::dragos-daniel.grindeanu@student.utcb.ro::ce59665c-1c20-4d75-945f-0904c35c1c6c" providerId="AD" clId="Web-{989DF4DE-22FE-0899-EA59-6BC4E8FE65DB}" dt="2025-04-14T12:20:06.443" v="110"/>
          <ac:cxnSpMkLst>
            <pc:docMk/>
            <pc:sldMk cId="109857222" sldId="256"/>
            <ac:cxnSpMk id="26" creationId="{814332FE-82B3-4EC0-8568-D8763144029E}"/>
          </ac:cxnSpMkLst>
        </pc:cxnChg>
        <pc:cxnChg chg="add del">
          <ac:chgData name="Dragos-Daniel GRINDEANU" userId="S::dragos-daniel.grindeanu@student.utcb.ro::ce59665c-1c20-4d75-945f-0904c35c1c6c" providerId="AD" clId="Web-{989DF4DE-22FE-0899-EA59-6BC4E8FE65DB}" dt="2025-04-14T12:19:54.302" v="109"/>
          <ac:cxnSpMkLst>
            <pc:docMk/>
            <pc:sldMk cId="109857222" sldId="256"/>
            <ac:cxnSpMk id="27" creationId="{7B5E59FA-8FDE-43F6-BEAF-F8D715BA5501}"/>
          </ac:cxnSpMkLst>
        </pc:cxnChg>
        <pc:cxnChg chg="add">
          <ac:chgData name="Dragos-Daniel GRINDEANU" userId="S::dragos-daniel.grindeanu@student.utcb.ro::ce59665c-1c20-4d75-945f-0904c35c1c6c" providerId="AD" clId="Web-{989DF4DE-22FE-0899-EA59-6BC4E8FE65DB}" dt="2025-04-14T12:20:06.443" v="110"/>
          <ac:cxnSpMkLst>
            <pc:docMk/>
            <pc:sldMk cId="109857222" sldId="256"/>
            <ac:cxnSpMk id="38" creationId="{13C2E3E6-EA6C-40C1-8196-9E8691274F77}"/>
          </ac:cxnSpMkLst>
        </pc:cxnChg>
      </pc:sldChg>
      <pc:sldChg chg="modSp new mod modClrScheme chgLayout">
        <pc:chgData name="Dragos-Daniel GRINDEANU" userId="S::dragos-daniel.grindeanu@student.utcb.ro::ce59665c-1c20-4d75-945f-0904c35c1c6c" providerId="AD" clId="Web-{989DF4DE-22FE-0899-EA59-6BC4E8FE65DB}" dt="2025-04-14T13:16:57.003" v="395"/>
        <pc:sldMkLst>
          <pc:docMk/>
          <pc:sldMk cId="1336619916" sldId="257"/>
        </pc:sldMkLst>
        <pc:spChg chg="mod ord">
          <ac:chgData name="Dragos-Daniel GRINDEANU" userId="S::dragos-daniel.grindeanu@student.utcb.ro::ce59665c-1c20-4d75-945f-0904c35c1c6c" providerId="AD" clId="Web-{989DF4DE-22FE-0899-EA59-6BC4E8FE65DB}" dt="2025-04-14T12:21:59.304" v="126" actId="20577"/>
          <ac:spMkLst>
            <pc:docMk/>
            <pc:sldMk cId="1336619916" sldId="257"/>
            <ac:spMk id="2" creationId="{D36623C8-6D34-4B9C-10CD-8BB4C5A07341}"/>
          </ac:spMkLst>
        </pc:spChg>
        <pc:spChg chg="mod ord">
          <ac:chgData name="Dragos-Daniel GRINDEANU" userId="S::dragos-daniel.grindeanu@student.utcb.ro::ce59665c-1c20-4d75-945f-0904c35c1c6c" providerId="AD" clId="Web-{989DF4DE-22FE-0899-EA59-6BC4E8FE65DB}" dt="2025-04-14T12:45:23.719" v="310" actId="20577"/>
          <ac:spMkLst>
            <pc:docMk/>
            <pc:sldMk cId="1336619916" sldId="257"/>
            <ac:spMk id="3" creationId="{18D1E0D9-A066-9C88-60FC-A218CA94AE9F}"/>
          </ac:spMkLst>
        </pc:spChg>
      </pc:sldChg>
      <pc:sldChg chg="modSp new mod modClrScheme chgLayout">
        <pc:chgData name="Dragos-Daniel GRINDEANU" userId="S::dragos-daniel.grindeanu@student.utcb.ro::ce59665c-1c20-4d75-945f-0904c35c1c6c" providerId="AD" clId="Web-{989DF4DE-22FE-0899-EA59-6BC4E8FE65DB}" dt="2025-04-14T13:16:57.003" v="395"/>
        <pc:sldMkLst>
          <pc:docMk/>
          <pc:sldMk cId="3664140957" sldId="258"/>
        </pc:sldMkLst>
        <pc:spChg chg="mod ord">
          <ac:chgData name="Dragos-Daniel GRINDEANU" userId="S::dragos-daniel.grindeanu@student.utcb.ro::ce59665c-1c20-4d75-945f-0904c35c1c6c" providerId="AD" clId="Web-{989DF4DE-22FE-0899-EA59-6BC4E8FE65DB}" dt="2025-04-14T12:24:46.182" v="164" actId="20577"/>
          <ac:spMkLst>
            <pc:docMk/>
            <pc:sldMk cId="3664140957" sldId="258"/>
            <ac:spMk id="2" creationId="{C34B76F0-A401-0D52-FB3D-0179D4B4736A}"/>
          </ac:spMkLst>
        </pc:spChg>
        <pc:spChg chg="mod ord">
          <ac:chgData name="Dragos-Daniel GRINDEANU" userId="S::dragos-daniel.grindeanu@student.utcb.ro::ce59665c-1c20-4d75-945f-0904c35c1c6c" providerId="AD" clId="Web-{989DF4DE-22FE-0899-EA59-6BC4E8FE65DB}" dt="2025-04-14T12:45:20.656" v="308" actId="20577"/>
          <ac:spMkLst>
            <pc:docMk/>
            <pc:sldMk cId="3664140957" sldId="258"/>
            <ac:spMk id="3" creationId="{8A41356C-7B13-CF1A-1370-81E8186F8544}"/>
          </ac:spMkLst>
        </pc:spChg>
      </pc:sldChg>
      <pc:sldChg chg="modSp new mod modClrScheme chgLayout">
        <pc:chgData name="Dragos-Daniel GRINDEANU" userId="S::dragos-daniel.grindeanu@student.utcb.ro::ce59665c-1c20-4d75-945f-0904c35c1c6c" providerId="AD" clId="Web-{989DF4DE-22FE-0899-EA59-6BC4E8FE65DB}" dt="2025-04-14T14:01:32.580" v="579" actId="20577"/>
        <pc:sldMkLst>
          <pc:docMk/>
          <pc:sldMk cId="3104145421" sldId="259"/>
        </pc:sldMkLst>
        <pc:spChg chg="mod ord">
          <ac:chgData name="Dragos-Daniel GRINDEANU" userId="S::dragos-daniel.grindeanu@student.utcb.ro::ce59665c-1c20-4d75-945f-0904c35c1c6c" providerId="AD" clId="Web-{989DF4DE-22FE-0899-EA59-6BC4E8FE65DB}" dt="2025-04-14T12:28:56.983" v="173" actId="20577"/>
          <ac:spMkLst>
            <pc:docMk/>
            <pc:sldMk cId="3104145421" sldId="259"/>
            <ac:spMk id="2" creationId="{F771F5FB-D6B4-A86A-C4D1-1F42A404BCAF}"/>
          </ac:spMkLst>
        </pc:spChg>
        <pc:spChg chg="mod ord">
          <ac:chgData name="Dragos-Daniel GRINDEANU" userId="S::dragos-daniel.grindeanu@student.utcb.ro::ce59665c-1c20-4d75-945f-0904c35c1c6c" providerId="AD" clId="Web-{989DF4DE-22FE-0899-EA59-6BC4E8FE65DB}" dt="2025-04-14T14:01:32.580" v="579" actId="20577"/>
          <ac:spMkLst>
            <pc:docMk/>
            <pc:sldMk cId="3104145421" sldId="259"/>
            <ac:spMk id="3" creationId="{4FB744E1-B99E-541C-48F0-963040BA0FBE}"/>
          </ac:spMkLst>
        </pc:spChg>
      </pc:sldChg>
      <pc:sldChg chg="modSp new mod">
        <pc:chgData name="Dragos-Daniel GRINDEANU" userId="S::dragos-daniel.grindeanu@student.utcb.ro::ce59665c-1c20-4d75-945f-0904c35c1c6c" providerId="AD" clId="Web-{989DF4DE-22FE-0899-EA59-6BC4E8FE65DB}" dt="2025-04-14T14:00:59.612" v="571" actId="20577"/>
        <pc:sldMkLst>
          <pc:docMk/>
          <pc:sldMk cId="3100948752" sldId="260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1:52.627" v="180" actId="20577"/>
          <ac:spMkLst>
            <pc:docMk/>
            <pc:sldMk cId="3100948752" sldId="260"/>
            <ac:spMk id="2" creationId="{89F51D4D-BC28-35DB-1C08-FE8FB6C8E224}"/>
          </ac:spMkLst>
        </pc:spChg>
        <pc:spChg chg="mod">
          <ac:chgData name="Dragos-Daniel GRINDEANU" userId="S::dragos-daniel.grindeanu@student.utcb.ro::ce59665c-1c20-4d75-945f-0904c35c1c6c" providerId="AD" clId="Web-{989DF4DE-22FE-0899-EA59-6BC4E8FE65DB}" dt="2025-04-14T14:00:59.612" v="571" actId="20577"/>
          <ac:spMkLst>
            <pc:docMk/>
            <pc:sldMk cId="3100948752" sldId="260"/>
            <ac:spMk id="3" creationId="{67603B55-267E-A95A-9B85-A60747CC1030}"/>
          </ac:spMkLst>
        </pc:spChg>
      </pc:sldChg>
      <pc:sldChg chg="addSp delSp modSp new mod">
        <pc:chgData name="Dragos-Daniel GRINDEANU" userId="S::dragos-daniel.grindeanu@student.utcb.ro::ce59665c-1c20-4d75-945f-0904c35c1c6c" providerId="AD" clId="Web-{989DF4DE-22FE-0899-EA59-6BC4E8FE65DB}" dt="2025-04-14T13:16:57.003" v="395"/>
        <pc:sldMkLst>
          <pc:docMk/>
          <pc:sldMk cId="4034007629" sldId="261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5:15.568" v="246" actId="20577"/>
          <ac:spMkLst>
            <pc:docMk/>
            <pc:sldMk cId="4034007629" sldId="261"/>
            <ac:spMk id="2" creationId="{CD32FA7C-FA20-32E5-6F6C-DA416EFBCA5E}"/>
          </ac:spMkLst>
        </pc:spChg>
        <pc:spChg chg="mod">
          <ac:chgData name="Dragos-Daniel GRINDEANU" userId="S::dragos-daniel.grindeanu@student.utcb.ro::ce59665c-1c20-4d75-945f-0904c35c1c6c" providerId="AD" clId="Web-{989DF4DE-22FE-0899-EA59-6BC4E8FE65DB}" dt="2025-04-14T12:45:32.797" v="315" actId="20577"/>
          <ac:spMkLst>
            <pc:docMk/>
            <pc:sldMk cId="4034007629" sldId="261"/>
            <ac:spMk id="3" creationId="{852C9771-5661-2087-0BAF-559116EFBFA7}"/>
          </ac:spMkLst>
        </pc:spChg>
        <pc:picChg chg="add mod">
          <ac:chgData name="Dragos-Daniel GRINDEANU" userId="S::dragos-daniel.grindeanu@student.utcb.ro::ce59665c-1c20-4d75-945f-0904c35c1c6c" providerId="AD" clId="Web-{989DF4DE-22FE-0899-EA59-6BC4E8FE65DB}" dt="2025-04-14T13:02:36.253" v="341" actId="14100"/>
          <ac:picMkLst>
            <pc:docMk/>
            <pc:sldMk cId="4034007629" sldId="261"/>
            <ac:picMk id="4" creationId="{A23EEFDE-AF30-8812-2AF8-0F08E87EA4DD}"/>
          </ac:picMkLst>
        </pc:picChg>
        <pc:picChg chg="add mod">
          <ac:chgData name="Dragos-Daniel GRINDEANU" userId="S::dragos-daniel.grindeanu@student.utcb.ro::ce59665c-1c20-4d75-945f-0904c35c1c6c" providerId="AD" clId="Web-{989DF4DE-22FE-0899-EA59-6BC4E8FE65DB}" dt="2025-04-14T13:02:38.113" v="342" actId="1076"/>
          <ac:picMkLst>
            <pc:docMk/>
            <pc:sldMk cId="4034007629" sldId="261"/>
            <ac:picMk id="5" creationId="{49B75EDB-7BF6-B268-3EA2-77BA5489F767}"/>
          </ac:picMkLst>
        </pc:picChg>
        <pc:picChg chg="add mod">
          <ac:chgData name="Dragos-Daniel GRINDEANU" userId="S::dragos-daniel.grindeanu@student.utcb.ro::ce59665c-1c20-4d75-945f-0904c35c1c6c" providerId="AD" clId="Web-{989DF4DE-22FE-0899-EA59-6BC4E8FE65DB}" dt="2025-04-14T13:02:49.660" v="346" actId="14100"/>
          <ac:picMkLst>
            <pc:docMk/>
            <pc:sldMk cId="4034007629" sldId="261"/>
            <ac:picMk id="6" creationId="{06A109AE-54F9-9160-50B6-D058FFBD04FD}"/>
          </ac:picMkLst>
        </pc:picChg>
        <pc:picChg chg="add mod">
          <ac:chgData name="Dragos-Daniel GRINDEANU" userId="S::dragos-daniel.grindeanu@student.utcb.ro::ce59665c-1c20-4d75-945f-0904c35c1c6c" providerId="AD" clId="Web-{989DF4DE-22FE-0899-EA59-6BC4E8FE65DB}" dt="2025-04-14T13:02:59.363" v="349" actId="1076"/>
          <ac:picMkLst>
            <pc:docMk/>
            <pc:sldMk cId="4034007629" sldId="261"/>
            <ac:picMk id="7" creationId="{09DC7EB2-005B-1ACB-B77A-85157CB139B5}"/>
          </ac:picMkLst>
        </pc:picChg>
        <pc:picChg chg="add mod">
          <ac:chgData name="Dragos-Daniel GRINDEANU" userId="S::dragos-daniel.grindeanu@student.utcb.ro::ce59665c-1c20-4d75-945f-0904c35c1c6c" providerId="AD" clId="Web-{989DF4DE-22FE-0899-EA59-6BC4E8FE65DB}" dt="2025-04-14T13:03:21.457" v="360" actId="14100"/>
          <ac:picMkLst>
            <pc:docMk/>
            <pc:sldMk cId="4034007629" sldId="261"/>
            <ac:picMk id="8" creationId="{A29D1255-9BBD-285B-2C42-6C0A0F67BDBA}"/>
          </ac:picMkLst>
        </pc:picChg>
        <pc:picChg chg="add mod">
          <ac:chgData name="Dragos-Daniel GRINDEANU" userId="S::dragos-daniel.grindeanu@student.utcb.ro::ce59665c-1c20-4d75-945f-0904c35c1c6c" providerId="AD" clId="Web-{989DF4DE-22FE-0899-EA59-6BC4E8FE65DB}" dt="2025-04-14T13:06:25.117" v="369" actId="1076"/>
          <ac:picMkLst>
            <pc:docMk/>
            <pc:sldMk cId="4034007629" sldId="261"/>
            <ac:picMk id="9" creationId="{A79A4195-44C4-B95A-F989-08EF1FD0FCB6}"/>
          </ac:picMkLst>
        </pc:picChg>
        <pc:picChg chg="add del mod">
          <ac:chgData name="Dragos-Daniel GRINDEANU" userId="S::dragos-daniel.grindeanu@student.utcb.ro::ce59665c-1c20-4d75-945f-0904c35c1c6c" providerId="AD" clId="Web-{989DF4DE-22FE-0899-EA59-6BC4E8FE65DB}" dt="2025-04-14T13:06:38.570" v="372"/>
          <ac:picMkLst>
            <pc:docMk/>
            <pc:sldMk cId="4034007629" sldId="261"/>
            <ac:picMk id="10" creationId="{F5FCFA8A-C5F5-C1C7-EC33-A08CE9BA7563}"/>
          </ac:picMkLst>
        </pc:picChg>
        <pc:picChg chg="add mod">
          <ac:chgData name="Dragos-Daniel GRINDEANU" userId="S::dragos-daniel.grindeanu@student.utcb.ro::ce59665c-1c20-4d75-945f-0904c35c1c6c" providerId="AD" clId="Web-{989DF4DE-22FE-0899-EA59-6BC4E8FE65DB}" dt="2025-04-14T13:07:00.664" v="381" actId="14100"/>
          <ac:picMkLst>
            <pc:docMk/>
            <pc:sldMk cId="4034007629" sldId="261"/>
            <ac:picMk id="11" creationId="{1211C988-D431-3F69-77AF-4CC432A9E8F9}"/>
          </ac:picMkLst>
        </pc:picChg>
        <pc:picChg chg="add del mod">
          <ac:chgData name="Dragos-Daniel GRINDEANU" userId="S::dragos-daniel.grindeanu@student.utcb.ro::ce59665c-1c20-4d75-945f-0904c35c1c6c" providerId="AD" clId="Web-{989DF4DE-22FE-0899-EA59-6BC4E8FE65DB}" dt="2025-04-14T13:07:10.821" v="383"/>
          <ac:picMkLst>
            <pc:docMk/>
            <pc:sldMk cId="4034007629" sldId="261"/>
            <ac:picMk id="12" creationId="{7CD8571C-4842-5775-B284-505887CB1665}"/>
          </ac:picMkLst>
        </pc:picChg>
      </pc:sldChg>
      <pc:sldChg chg="addSp delSp modSp new mod">
        <pc:chgData name="Dragos-Daniel GRINDEANU" userId="S::dragos-daniel.grindeanu@student.utcb.ro::ce59665c-1c20-4d75-945f-0904c35c1c6c" providerId="AD" clId="Web-{989DF4DE-22FE-0899-EA59-6BC4E8FE65DB}" dt="2025-04-14T13:23:02.478" v="408"/>
        <pc:sldMkLst>
          <pc:docMk/>
          <pc:sldMk cId="3739242171" sldId="262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5:31.630" v="253" actId="20577"/>
          <ac:spMkLst>
            <pc:docMk/>
            <pc:sldMk cId="3739242171" sldId="262"/>
            <ac:spMk id="2" creationId="{58DC82CE-661C-F040-7BE9-1BAE9C049196}"/>
          </ac:spMkLst>
        </pc:spChg>
        <pc:spChg chg="mod">
          <ac:chgData name="Dragos-Daniel GRINDEANU" userId="S::dragos-daniel.grindeanu@student.utcb.ro::ce59665c-1c20-4d75-945f-0904c35c1c6c" providerId="AD" clId="Web-{989DF4DE-22FE-0899-EA59-6BC4E8FE65DB}" dt="2025-04-14T12:45:35.157" v="316" actId="20577"/>
          <ac:spMkLst>
            <pc:docMk/>
            <pc:sldMk cId="3739242171" sldId="262"/>
            <ac:spMk id="3" creationId="{BC25DC6D-432D-5724-7037-5B8B34076696}"/>
          </ac:spMkLst>
        </pc:spChg>
        <pc:picChg chg="add del mod">
          <ac:chgData name="Dragos-Daniel GRINDEANU" userId="S::dragos-daniel.grindeanu@student.utcb.ro::ce59665c-1c20-4d75-945f-0904c35c1c6c" providerId="AD" clId="Web-{989DF4DE-22FE-0899-EA59-6BC4E8FE65DB}" dt="2025-04-14T13:17:07.206" v="398"/>
          <ac:picMkLst>
            <pc:docMk/>
            <pc:sldMk cId="3739242171" sldId="262"/>
            <ac:picMk id="4" creationId="{D2BDB86F-97FB-34C8-AB92-3C9867376B1A}"/>
          </ac:picMkLst>
        </pc:picChg>
        <pc:picChg chg="add del mod">
          <ac:chgData name="Dragos-Daniel GRINDEANU" userId="S::dragos-daniel.grindeanu@student.utcb.ro::ce59665c-1c20-4d75-945f-0904c35c1c6c" providerId="AD" clId="Web-{989DF4DE-22FE-0899-EA59-6BC4E8FE65DB}" dt="2025-04-14T13:23:02.478" v="408"/>
          <ac:picMkLst>
            <pc:docMk/>
            <pc:sldMk cId="3739242171" sldId="262"/>
            <ac:picMk id="5" creationId="{FE04F5E3-C932-FAA8-50D0-DA476E0B4110}"/>
          </ac:picMkLst>
        </pc:picChg>
      </pc:sldChg>
      <pc:sldChg chg="modSp new mod">
        <pc:chgData name="Dragos-Daniel GRINDEANU" userId="S::dragos-daniel.grindeanu@student.utcb.ro::ce59665c-1c20-4d75-945f-0904c35c1c6c" providerId="AD" clId="Web-{989DF4DE-22FE-0899-EA59-6BC4E8FE65DB}" dt="2025-04-14T13:59:21.596" v="512" actId="20577"/>
        <pc:sldMkLst>
          <pc:docMk/>
          <pc:sldMk cId="1874919116" sldId="263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5:52.084" v="259" actId="20577"/>
          <ac:spMkLst>
            <pc:docMk/>
            <pc:sldMk cId="1874919116" sldId="263"/>
            <ac:spMk id="2" creationId="{8CB2F707-CFC1-86EC-8F8A-165F7D6A5B93}"/>
          </ac:spMkLst>
        </pc:spChg>
        <pc:spChg chg="mod">
          <ac:chgData name="Dragos-Daniel GRINDEANU" userId="S::dragos-daniel.grindeanu@student.utcb.ro::ce59665c-1c20-4d75-945f-0904c35c1c6c" providerId="AD" clId="Web-{989DF4DE-22FE-0899-EA59-6BC4E8FE65DB}" dt="2025-04-14T13:59:21.596" v="512" actId="20577"/>
          <ac:spMkLst>
            <pc:docMk/>
            <pc:sldMk cId="1874919116" sldId="263"/>
            <ac:spMk id="3" creationId="{65225B38-46DF-E094-6A17-FBD547D6C363}"/>
          </ac:spMkLst>
        </pc:spChg>
      </pc:sldChg>
      <pc:sldChg chg="modSp new mod">
        <pc:chgData name="Dragos-Daniel GRINDEANU" userId="S::dragos-daniel.grindeanu@student.utcb.ro::ce59665c-1c20-4d75-945f-0904c35c1c6c" providerId="AD" clId="Web-{989DF4DE-22FE-0899-EA59-6BC4E8FE65DB}" dt="2025-04-14T13:55:34.128" v="496" actId="20577"/>
        <pc:sldMkLst>
          <pc:docMk/>
          <pc:sldMk cId="3655319801" sldId="264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6:25.194" v="265" actId="20577"/>
          <ac:spMkLst>
            <pc:docMk/>
            <pc:sldMk cId="3655319801" sldId="264"/>
            <ac:spMk id="2" creationId="{6FF9F0F4-90A7-02BB-94A2-8D5930C979DE}"/>
          </ac:spMkLst>
        </pc:spChg>
        <pc:spChg chg="mod">
          <ac:chgData name="Dragos-Daniel GRINDEANU" userId="S::dragos-daniel.grindeanu@student.utcb.ro::ce59665c-1c20-4d75-945f-0904c35c1c6c" providerId="AD" clId="Web-{989DF4DE-22FE-0899-EA59-6BC4E8FE65DB}" dt="2025-04-14T13:55:34.128" v="496" actId="20577"/>
          <ac:spMkLst>
            <pc:docMk/>
            <pc:sldMk cId="3655319801" sldId="264"/>
            <ac:spMk id="3" creationId="{B9B30A39-C56A-5659-26C7-698493F939C6}"/>
          </ac:spMkLst>
        </pc:spChg>
      </pc:sldChg>
      <pc:sldChg chg="modSp new mod">
        <pc:chgData name="Dragos-Daniel GRINDEANU" userId="S::dragos-daniel.grindeanu@student.utcb.ro::ce59665c-1c20-4d75-945f-0904c35c1c6c" providerId="AD" clId="Web-{989DF4DE-22FE-0899-EA59-6BC4E8FE65DB}" dt="2025-04-14T13:52:37.441" v="494" actId="20577"/>
        <pc:sldMkLst>
          <pc:docMk/>
          <pc:sldMk cId="2218085362" sldId="265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6:35.897" v="272" actId="20577"/>
          <ac:spMkLst>
            <pc:docMk/>
            <pc:sldMk cId="2218085362" sldId="265"/>
            <ac:spMk id="2" creationId="{9EF03A4B-43D8-7FFA-842F-415F1D9C63AC}"/>
          </ac:spMkLst>
        </pc:spChg>
        <pc:spChg chg="mod">
          <ac:chgData name="Dragos-Daniel GRINDEANU" userId="S::dragos-daniel.grindeanu@student.utcb.ro::ce59665c-1c20-4d75-945f-0904c35c1c6c" providerId="AD" clId="Web-{989DF4DE-22FE-0899-EA59-6BC4E8FE65DB}" dt="2025-04-14T13:52:37.441" v="494" actId="20577"/>
          <ac:spMkLst>
            <pc:docMk/>
            <pc:sldMk cId="2218085362" sldId="265"/>
            <ac:spMk id="3" creationId="{F260D6E1-5F9D-D2E8-BBC0-A40B84EF0212}"/>
          </ac:spMkLst>
        </pc:spChg>
      </pc:sldChg>
      <pc:sldChg chg="modSp new mod">
        <pc:chgData name="Dragos-Daniel GRINDEANU" userId="S::dragos-daniel.grindeanu@student.utcb.ro::ce59665c-1c20-4d75-945f-0904c35c1c6c" providerId="AD" clId="Web-{989DF4DE-22FE-0899-EA59-6BC4E8FE65DB}" dt="2025-04-14T13:16:57.003" v="395"/>
        <pc:sldMkLst>
          <pc:docMk/>
          <pc:sldMk cId="453558788" sldId="266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6:48.913" v="278" actId="20577"/>
          <ac:spMkLst>
            <pc:docMk/>
            <pc:sldMk cId="453558788" sldId="266"/>
            <ac:spMk id="2" creationId="{CB2D2FCC-A5DC-5530-FC2B-1AEC27B71AD0}"/>
          </ac:spMkLst>
        </pc:spChg>
        <pc:spChg chg="mod">
          <ac:chgData name="Dragos-Daniel GRINDEANU" userId="S::dragos-daniel.grindeanu@student.utcb.ro::ce59665c-1c20-4d75-945f-0904c35c1c6c" providerId="AD" clId="Web-{989DF4DE-22FE-0899-EA59-6BC4E8FE65DB}" dt="2025-04-14T12:37:00.585" v="280" actId="20577"/>
          <ac:spMkLst>
            <pc:docMk/>
            <pc:sldMk cId="453558788" sldId="266"/>
            <ac:spMk id="3" creationId="{FFF190DC-556E-4379-9240-96FD53780009}"/>
          </ac:spMkLst>
        </pc:spChg>
      </pc:sldChg>
      <pc:sldChg chg="addSp delSp modSp new mod addAnim delAnim">
        <pc:chgData name="Dragos-Daniel GRINDEANU" userId="S::dragos-daniel.grindeanu@student.utcb.ro::ce59665c-1c20-4d75-945f-0904c35c1c6c" providerId="AD" clId="Web-{989DF4DE-22FE-0899-EA59-6BC4E8FE65DB}" dt="2025-04-14T13:48:58.957" v="436" actId="20577"/>
        <pc:sldMkLst>
          <pc:docMk/>
          <pc:sldMk cId="1399356814" sldId="267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7:07.445" v="285" actId="20577"/>
          <ac:spMkLst>
            <pc:docMk/>
            <pc:sldMk cId="1399356814" sldId="267"/>
            <ac:spMk id="2" creationId="{EC9E152E-67DF-0BDD-2253-75ACE3158950}"/>
          </ac:spMkLst>
        </pc:spChg>
        <pc:spChg chg="add mod">
          <ac:chgData name="Dragos-Daniel GRINDEANU" userId="S::dragos-daniel.grindeanu@student.utcb.ro::ce59665c-1c20-4d75-945f-0904c35c1c6c" providerId="AD" clId="Web-{989DF4DE-22FE-0899-EA59-6BC4E8FE65DB}" dt="2025-04-14T13:48:58.957" v="436" actId="20577"/>
          <ac:spMkLst>
            <pc:docMk/>
            <pc:sldMk cId="1399356814" sldId="267"/>
            <ac:spMk id="3" creationId="{CC11D813-00DB-583D-122E-B870D8CD4DBF}"/>
          </ac:spMkLst>
        </pc:spChg>
        <pc:spChg chg="del mod">
          <ac:chgData name="Dragos-Daniel GRINDEANU" userId="S::dragos-daniel.grindeanu@student.utcb.ro::ce59665c-1c20-4d75-945f-0904c35c1c6c" providerId="AD" clId="Web-{989DF4DE-22FE-0899-EA59-6BC4E8FE65DB}" dt="2025-04-14T12:58:24.655" v="330"/>
          <ac:spMkLst>
            <pc:docMk/>
            <pc:sldMk cId="1399356814" sldId="267"/>
            <ac:spMk id="3" creationId="{DBF5E613-CEE7-3A7A-0CD2-B85EA8EB085E}"/>
          </ac:spMkLst>
        </pc:spChg>
        <pc:picChg chg="add del mod">
          <ac:chgData name="Dragos-Daniel GRINDEANU" userId="S::dragos-daniel.grindeanu@student.utcb.ro::ce59665c-1c20-4d75-945f-0904c35c1c6c" providerId="AD" clId="Web-{989DF4DE-22FE-0899-EA59-6BC4E8FE65DB}" dt="2025-04-14T12:50:51.193" v="323"/>
          <ac:picMkLst>
            <pc:docMk/>
            <pc:sldMk cId="1399356814" sldId="267"/>
            <ac:picMk id="4" creationId="{F38BB066-C95C-FCA8-25A4-51281D3FCE67}"/>
          </ac:picMkLst>
        </pc:picChg>
        <pc:picChg chg="add mod">
          <ac:chgData name="Dragos-Daniel GRINDEANU" userId="S::dragos-daniel.grindeanu@student.utcb.ro::ce59665c-1c20-4d75-945f-0904c35c1c6c" providerId="AD" clId="Web-{989DF4DE-22FE-0899-EA59-6BC4E8FE65DB}" dt="2025-04-14T12:56:37.122" v="328" actId="1076"/>
          <ac:picMkLst>
            <pc:docMk/>
            <pc:sldMk cId="1399356814" sldId="267"/>
            <ac:picMk id="5" creationId="{CE31706D-8830-91AD-9A4F-6425F3DC2A85}"/>
          </ac:picMkLst>
        </pc:picChg>
      </pc:sldChg>
      <pc:sldChg chg="modSp new mod">
        <pc:chgData name="Dragos-Daniel GRINDEANU" userId="S::dragos-daniel.grindeanu@student.utcb.ro::ce59665c-1c20-4d75-945f-0904c35c1c6c" providerId="AD" clId="Web-{989DF4DE-22FE-0899-EA59-6BC4E8FE65DB}" dt="2025-04-14T13:51:40.300" v="443" actId="20577"/>
        <pc:sldMkLst>
          <pc:docMk/>
          <pc:sldMk cId="2051222758" sldId="268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7:21.054" v="292" actId="20577"/>
          <ac:spMkLst>
            <pc:docMk/>
            <pc:sldMk cId="2051222758" sldId="268"/>
            <ac:spMk id="2" creationId="{9F78AD01-5EA1-EBBF-3AA6-C696D1757D7A}"/>
          </ac:spMkLst>
        </pc:spChg>
        <pc:spChg chg="mod">
          <ac:chgData name="Dragos-Daniel GRINDEANU" userId="S::dragos-daniel.grindeanu@student.utcb.ro::ce59665c-1c20-4d75-945f-0904c35c1c6c" providerId="AD" clId="Web-{989DF4DE-22FE-0899-EA59-6BC4E8FE65DB}" dt="2025-04-14T13:51:40.300" v="443" actId="20577"/>
          <ac:spMkLst>
            <pc:docMk/>
            <pc:sldMk cId="2051222758" sldId="268"/>
            <ac:spMk id="3" creationId="{3733E64E-16D7-F561-0C4B-A14215FDF500}"/>
          </ac:spMkLst>
        </pc:spChg>
      </pc:sldChg>
      <pc:sldChg chg="modSp new mod">
        <pc:chgData name="Dragos-Daniel GRINDEANU" userId="S::dragos-daniel.grindeanu@student.utcb.ro::ce59665c-1c20-4d75-945f-0904c35c1c6c" providerId="AD" clId="Web-{989DF4DE-22FE-0899-EA59-6BC4E8FE65DB}" dt="2025-04-14T13:16:57.003" v="395"/>
        <pc:sldMkLst>
          <pc:docMk/>
          <pc:sldMk cId="1962726315" sldId="269"/>
        </pc:sldMkLst>
        <pc:spChg chg="mod">
          <ac:chgData name="Dragos-Daniel GRINDEANU" userId="S::dragos-daniel.grindeanu@student.utcb.ro::ce59665c-1c20-4d75-945f-0904c35c1c6c" providerId="AD" clId="Web-{989DF4DE-22FE-0899-EA59-6BC4E8FE65DB}" dt="2025-04-14T12:38:32.024" v="299" actId="20577"/>
          <ac:spMkLst>
            <pc:docMk/>
            <pc:sldMk cId="1962726315" sldId="269"/>
            <ac:spMk id="2" creationId="{447D923D-1F73-7C38-AADE-30A83DE81564}"/>
          </ac:spMkLst>
        </pc:spChg>
        <pc:spChg chg="mod">
          <ac:chgData name="Dragos-Daniel GRINDEANU" userId="S::dragos-daniel.grindeanu@student.utcb.ro::ce59665c-1c20-4d75-945f-0904c35c1c6c" providerId="AD" clId="Web-{989DF4DE-22FE-0899-EA59-6BC4E8FE65DB}" dt="2025-04-14T12:38:33.743" v="302" actId="20577"/>
          <ac:spMkLst>
            <pc:docMk/>
            <pc:sldMk cId="1962726315" sldId="269"/>
            <ac:spMk id="3" creationId="{F4704E45-919E-6F5E-6515-3B571359B886}"/>
          </ac:spMkLst>
        </pc:spChg>
      </pc:sldChg>
      <pc:sldMasterChg chg="add del addSldLayout delSldLayout">
        <pc:chgData name="Dragos-Daniel GRINDEANU" userId="S::dragos-daniel.grindeanu@student.utcb.ro::ce59665c-1c20-4d75-945f-0904c35c1c6c" providerId="AD" clId="Web-{989DF4DE-22FE-0899-EA59-6BC4E8FE65DB}" dt="2025-04-14T12:16:38.673" v="88"/>
        <pc:sldMasterMkLst>
          <pc:docMk/>
          <pc:sldMasterMk cId="2460954070" sldId="2147483660"/>
        </pc:sldMasterMkLst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673" v="88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Dragos-Daniel GRINDEANU" userId="S::dragos-daniel.grindeanu@student.utcb.ro::ce59665c-1c20-4d75-945f-0904c35c1c6c" providerId="AD" clId="Web-{989DF4DE-22FE-0899-EA59-6BC4E8FE65DB}" dt="2025-04-14T12:16:32.814" v="85"/>
        <pc:sldMasterMkLst>
          <pc:docMk/>
          <pc:sldMasterMk cId="253024393" sldId="2147483672"/>
        </pc:sldMasterMkLst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2275727179" sldId="2147483673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3891714711" sldId="2147483674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922410293" sldId="2147483675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3673115462" sldId="2147483676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2037094064" sldId="2147483677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3486415349" sldId="2147483678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283713144" sldId="2147483679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2031829075" sldId="2147483680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191908552" sldId="2147483681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60416957" sldId="2147483682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2.814" v="85"/>
          <pc:sldLayoutMkLst>
            <pc:docMk/>
            <pc:sldMasterMk cId="253024393" sldId="2147483672"/>
            <pc:sldLayoutMk cId="3471616713" sldId="2147483683"/>
          </pc:sldLayoutMkLst>
        </pc:sldLayoutChg>
      </pc:sldMasterChg>
      <pc:sldMasterChg chg="add del addSldLayout delSldLayout">
        <pc:chgData name="Dragos-Daniel GRINDEANU" userId="S::dragos-daniel.grindeanu@student.utcb.ro::ce59665c-1c20-4d75-945f-0904c35c1c6c" providerId="AD" clId="Web-{989DF4DE-22FE-0899-EA59-6BC4E8FE65DB}" dt="2025-04-14T12:16:38.595" v="87"/>
        <pc:sldMasterMkLst>
          <pc:docMk/>
          <pc:sldMasterMk cId="1814241721" sldId="2147483721"/>
        </pc:sldMasterMkLst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458646852" sldId="2147483710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1442015552" sldId="2147483711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2656801757" sldId="2147483712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4152909053" sldId="2147483713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947022521" sldId="2147483714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2265270419" sldId="2147483715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1881411387" sldId="2147483716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2777521089" sldId="2147483717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2530046931" sldId="2147483718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1237841055" sldId="2147483719"/>
          </pc:sldLayoutMkLst>
        </pc:sldLayoutChg>
        <pc:sldLayoutChg chg="add del">
          <pc:chgData name="Dragos-Daniel GRINDEANU" userId="S::dragos-daniel.grindeanu@student.utcb.ro::ce59665c-1c20-4d75-945f-0904c35c1c6c" providerId="AD" clId="Web-{989DF4DE-22FE-0899-EA59-6BC4E8FE65DB}" dt="2025-04-14T12:16:38.595" v="87"/>
          <pc:sldLayoutMkLst>
            <pc:docMk/>
            <pc:sldMasterMk cId="1814241721" sldId="2147483721"/>
            <pc:sldLayoutMk cId="32602617" sldId="2147483720"/>
          </pc:sldLayoutMkLst>
        </pc:sldLayoutChg>
      </pc:sldMasterChg>
      <pc:sldMasterChg chg="add del mod setBg addSldLayout delSldLayout modSldLayout">
        <pc:chgData name="Dragos-Daniel GRINDEANU" userId="S::dragos-daniel.grindeanu@student.utcb.ro::ce59665c-1c20-4d75-945f-0904c35c1c6c" providerId="AD" clId="Web-{989DF4DE-22FE-0899-EA59-6BC4E8FE65DB}" dt="2025-04-14T13:16:57.003" v="395"/>
        <pc:sldMasterMkLst>
          <pc:docMk/>
          <pc:sldMasterMk cId="3824304503" sldId="2147483760"/>
        </pc:sldMasterMkLst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3873763938" sldId="2147483749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172781702" sldId="2147483750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3866459829" sldId="2147483751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1143778635" sldId="2147483752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2338222451" sldId="2147483753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3208812888" sldId="2147483754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755193136" sldId="2147483755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806288740" sldId="2147483756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1549844090" sldId="2147483757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3614927617" sldId="2147483758"/>
          </pc:sldLayoutMkLst>
        </pc:sldLayoutChg>
        <pc:sldLayoutChg chg="add del mod">
          <pc:chgData name="Dragos-Daniel GRINDEANU" userId="S::dragos-daniel.grindeanu@student.utcb.ro::ce59665c-1c20-4d75-945f-0904c35c1c6c" providerId="AD" clId="Web-{989DF4DE-22FE-0899-EA59-6BC4E8FE65DB}" dt="2025-04-14T13:16:57.003" v="395"/>
          <pc:sldLayoutMkLst>
            <pc:docMk/>
            <pc:sldMasterMk cId="3824304503" sldId="2147483760"/>
            <pc:sldLayoutMk cId="3107616301" sldId="2147483759"/>
          </pc:sldLayoutMkLst>
        </pc:sldLayoutChg>
      </pc:sldMasterChg>
      <pc:sldMasterChg chg="add del addSldLayout delSldLayout modSldLayout">
        <pc:chgData name="Dragos-Daniel GRINDEANU" userId="S::dragos-daniel.grindeanu@student.utcb.ro::ce59665c-1c20-4d75-945f-0904c35c1c6c" providerId="AD" clId="Web-{989DF4DE-22FE-0899-EA59-6BC4E8FE65DB}" dt="2025-04-14T12:19:54.302" v="109"/>
        <pc:sldMasterMkLst>
          <pc:docMk/>
          <pc:sldMasterMk cId="2954417063" sldId="2147483761"/>
        </pc:sldMasterMkLst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145897350" sldId="2147483762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4242832679" sldId="2147483763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4287511800" sldId="2147483764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532427397" sldId="2147483765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922669574" sldId="2147483766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3471305443" sldId="2147483767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902134666" sldId="2147483768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1585658277" sldId="2147483769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3628153101" sldId="2147483770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4178672831" sldId="2147483771"/>
          </pc:sldLayoutMkLst>
        </pc:sldLayoutChg>
        <pc:sldLayoutChg chg="add del mod replId">
          <pc:chgData name="Dragos-Daniel GRINDEANU" userId="S::dragos-daniel.grindeanu@student.utcb.ro::ce59665c-1c20-4d75-945f-0904c35c1c6c" providerId="AD" clId="Web-{989DF4DE-22FE-0899-EA59-6BC4E8FE65DB}" dt="2025-04-14T12:19:54.302" v="109"/>
          <pc:sldLayoutMkLst>
            <pc:docMk/>
            <pc:sldMasterMk cId="2954417063" sldId="2147483761"/>
            <pc:sldLayoutMk cId="210997052" sldId="2147483772"/>
          </pc:sldLayoutMkLst>
        </pc:sldLayoutChg>
      </pc:sldMaster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93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78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812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288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44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927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616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2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763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1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459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4304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53" r:id="rId6"/>
    <p:sldLayoutId id="2147483749" r:id="rId7"/>
    <p:sldLayoutId id="2147483750" r:id="rId8"/>
    <p:sldLayoutId id="2147483751" r:id="rId9"/>
    <p:sldLayoutId id="2147483752" r:id="rId10"/>
    <p:sldLayoutId id="214748375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utorialspoint.com/" TargetMode="External"/><Relationship Id="rId3" Type="http://schemas.openxmlformats.org/officeDocument/2006/relationships/hyperlink" Target="https://components101.com/wireless/hc-05-bluetooth-module" TargetMode="External"/><Relationship Id="rId7" Type="http://schemas.openxmlformats.org/officeDocument/2006/relationships/hyperlink" Target="https://www.mobileye.com" TargetMode="External"/><Relationship Id="rId2" Type="http://schemas.openxmlformats.org/officeDocument/2006/relationships/hyperlink" Target="https://www.arduino.cc/en/Guid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crumguides.org/scrum-guide.html" TargetMode="External"/><Relationship Id="rId5" Type="http://schemas.openxmlformats.org/officeDocument/2006/relationships/hyperlink" Target="https://www.tesla.com/autopilot" TargetMode="External"/><Relationship Id="rId4" Type="http://schemas.openxmlformats.org/officeDocument/2006/relationships/hyperlink" Target="https://waymo.com/tech/" TargetMode="External"/><Relationship Id="rId9" Type="http://schemas.openxmlformats.org/officeDocument/2006/relationships/hyperlink" Target="https://www.sparkfun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.jpeg"/><Relationship Id="rId7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563C18A9-3F84-4083-BC63-C5C44FE28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950976"/>
            <a:ext cx="5547360" cy="18287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Masina autonoma cu sisteme de prevenire a accidentelor rutiere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3C2E3E6-EA6C-40C1-8196-9E8691274F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5136" y="2895600"/>
            <a:ext cx="5547360" cy="317508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Student  : Grindeanu Dragos-Daniel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Profesor coordonator :  Fudulu Florin Cosmin 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An :  4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Grupa : 1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EE0E5CC-C40E-4EC4-8C9B-0CBB46A7C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black robot with yellow wheels and wires&#10;&#10;AI-generated content may be incorrect.">
            <a:extLst>
              <a:ext uri="{FF2B5EF4-FFF2-40B4-BE49-F238E27FC236}">
                <a16:creationId xmlns:a16="http://schemas.microsoft.com/office/drawing/2014/main" id="{BEC07494-A3E6-1BF9-E373-832548BED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2105" y="1202675"/>
            <a:ext cx="3445066" cy="381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03A4B-43D8-7FFA-842F-415F1D9C6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Scenarii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de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utilizare</a:t>
            </a:r>
            <a:endParaRPr lang="en-US">
              <a:solidFill>
                <a:schemeClr val="tx1"/>
              </a:solidFill>
              <a:ea typeface="+mj-lt"/>
              <a:cs typeface="+mj-lt"/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0D6E1-5F9D-D2E8-BBC0-A40B84EF0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 err="1">
                <a:ea typeface="+mn-lt"/>
                <a:cs typeface="+mn-lt"/>
              </a:rPr>
              <a:t>Scenariul</a:t>
            </a:r>
            <a:r>
              <a:rPr lang="en-US" b="1" dirty="0">
                <a:ea typeface="+mn-lt"/>
                <a:cs typeface="+mn-lt"/>
              </a:rPr>
              <a:t> 1: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Vehiculul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apropie</a:t>
            </a:r>
            <a:r>
              <a:rPr lang="en-US" dirty="0">
                <a:ea typeface="+mn-lt"/>
                <a:cs typeface="+mn-lt"/>
              </a:rPr>
              <a:t> de un </a:t>
            </a:r>
            <a:r>
              <a:rPr lang="en-US" dirty="0" err="1">
                <a:ea typeface="+mn-lt"/>
                <a:cs typeface="+mn-lt"/>
              </a:rPr>
              <a:t>perete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senzorul</a:t>
            </a:r>
            <a:r>
              <a:rPr lang="en-US" dirty="0">
                <a:ea typeface="+mn-lt"/>
                <a:cs typeface="+mn-lt"/>
              </a:rPr>
              <a:t> ultrasonic </a:t>
            </a:r>
            <a:r>
              <a:rPr lang="en-US" dirty="0" err="1">
                <a:ea typeface="+mn-lt"/>
                <a:cs typeface="+mn-lt"/>
              </a:rPr>
              <a:t>detectează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distanța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declanșează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oprirea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automată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Scenariul</a:t>
            </a:r>
            <a:r>
              <a:rPr lang="en-US" b="1" dirty="0">
                <a:ea typeface="+mn-lt"/>
                <a:cs typeface="+mn-lt"/>
              </a:rPr>
              <a:t> 2:</a:t>
            </a:r>
            <a:r>
              <a:rPr lang="en-US" dirty="0">
                <a:ea typeface="+mn-lt"/>
                <a:cs typeface="+mn-lt"/>
              </a:rPr>
              <a:t> Se produce o </a:t>
            </a:r>
            <a:r>
              <a:rPr lang="en-US" dirty="0" err="1">
                <a:ea typeface="+mn-lt"/>
                <a:cs typeface="+mn-lt"/>
              </a:rPr>
              <a:t>coliziune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iar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aplicația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mobilă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primește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notificare</a:t>
            </a:r>
            <a:r>
              <a:rPr lang="en-US" dirty="0">
                <a:ea typeface="+mn-lt"/>
                <a:cs typeface="+mn-lt"/>
              </a:rPr>
              <a:t> de tip </a:t>
            </a:r>
            <a:r>
              <a:rPr lang="en-US" dirty="0" err="1">
                <a:ea typeface="+mn-lt"/>
                <a:cs typeface="+mn-lt"/>
              </a:rPr>
              <a:t>alertă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Scenariul</a:t>
            </a:r>
            <a:r>
              <a:rPr lang="en-US" b="1" dirty="0">
                <a:ea typeface="+mn-lt"/>
                <a:cs typeface="+mn-lt"/>
              </a:rPr>
              <a:t> 3: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Vehiculul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este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comandat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să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deplaseze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autonom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față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să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oprească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când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detectează</a:t>
            </a:r>
            <a:r>
              <a:rPr lang="en-US" dirty="0">
                <a:ea typeface="+mn-lt"/>
                <a:cs typeface="+mn-lt"/>
              </a:rPr>
              <a:t> un </a:t>
            </a:r>
            <a:r>
              <a:rPr lang="en-US" dirty="0" err="1">
                <a:ea typeface="+mn-lt"/>
                <a:cs typeface="+mn-lt"/>
              </a:rPr>
              <a:t>obstacol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err="1"/>
              <a:t>Secnariul</a:t>
            </a:r>
            <a:r>
              <a:rPr lang="en-US" b="1" dirty="0"/>
              <a:t> 4</a:t>
            </a:r>
            <a:r>
              <a:rPr lang="en-US" dirty="0"/>
              <a:t>: </a:t>
            </a:r>
            <a:r>
              <a:rPr lang="en-US" err="1"/>
              <a:t>Vehiculul</a:t>
            </a:r>
            <a:r>
              <a:rPr lang="en-US" dirty="0"/>
              <a:t> </a:t>
            </a:r>
            <a:r>
              <a:rPr lang="en-US" err="1"/>
              <a:t>opreste</a:t>
            </a:r>
            <a:r>
              <a:rPr lang="en-US" dirty="0"/>
              <a:t> la </a:t>
            </a:r>
            <a:r>
              <a:rPr lang="en-US" err="1"/>
              <a:t>culoarea</a:t>
            </a:r>
            <a:r>
              <a:rPr lang="en-US" dirty="0"/>
              <a:t> </a:t>
            </a:r>
            <a:r>
              <a:rPr lang="en-US" err="1"/>
              <a:t>rosie</a:t>
            </a:r>
            <a:r>
              <a:rPr lang="en-US" dirty="0"/>
              <a:t> a </a:t>
            </a:r>
            <a:r>
              <a:rPr lang="en-US" err="1"/>
              <a:t>semaforului</a:t>
            </a:r>
            <a:r>
              <a:rPr lang="en-US" dirty="0"/>
              <a:t> </a:t>
            </a:r>
            <a:r>
              <a:rPr lang="en-US" err="1"/>
              <a:t>urmand</a:t>
            </a:r>
            <a:r>
              <a:rPr lang="en-US" dirty="0"/>
              <a:t> </a:t>
            </a:r>
            <a:r>
              <a:rPr lang="en-US" err="1"/>
              <a:t>sa</a:t>
            </a:r>
            <a:r>
              <a:rPr lang="en-US" dirty="0"/>
              <a:t> </a:t>
            </a:r>
            <a:r>
              <a:rPr lang="en-US" err="1"/>
              <a:t>porneasca</a:t>
            </a:r>
            <a:r>
              <a:rPr lang="en-US" dirty="0"/>
              <a:t> la </a:t>
            </a:r>
            <a:r>
              <a:rPr lang="en-US" err="1"/>
              <a:t>culoarea</a:t>
            </a:r>
            <a:r>
              <a:rPr lang="en-US" dirty="0"/>
              <a:t> </a:t>
            </a:r>
            <a:r>
              <a:rPr lang="en-US" err="1"/>
              <a:t>verde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85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D2FCC-A5DC-5530-FC2B-1AEC27B71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Implementarea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proiectului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prin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metode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Agile</a:t>
            </a:r>
            <a:endParaRPr lang="en-US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190DC-556E-4379-9240-96FD53780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ea typeface="+mn-lt"/>
                <a:cs typeface="+mn-lt"/>
              </a:rPr>
              <a:t>Proiectul</a:t>
            </a:r>
            <a:r>
              <a:rPr lang="en-US">
                <a:ea typeface="+mn-lt"/>
                <a:cs typeface="+mn-lt"/>
              </a:rPr>
              <a:t> a </a:t>
            </a:r>
            <a:r>
              <a:rPr lang="en-US" err="1">
                <a:ea typeface="+mn-lt"/>
                <a:cs typeface="+mn-lt"/>
              </a:rPr>
              <a:t>fost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implementat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folosind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metodologia</a:t>
            </a:r>
            <a:r>
              <a:rPr lang="en-US">
                <a:ea typeface="+mn-lt"/>
                <a:cs typeface="+mn-lt"/>
              </a:rPr>
              <a:t> Scrum.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Product Backlog</a:t>
            </a:r>
            <a:r>
              <a:rPr lang="en-US">
                <a:ea typeface="+mn-lt"/>
                <a:cs typeface="+mn-lt"/>
              </a:rPr>
              <a:t>: include </a:t>
            </a:r>
            <a:r>
              <a:rPr lang="en-US" err="1">
                <a:ea typeface="+mn-lt"/>
                <a:cs typeface="+mn-lt"/>
              </a:rPr>
              <a:t>toate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funcționalitățile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proiectului</a:t>
            </a:r>
            <a:r>
              <a:rPr lang="en-US">
                <a:ea typeface="+mn-lt"/>
                <a:cs typeface="+mn-lt"/>
              </a:rPr>
              <a:t>, definite sub </a:t>
            </a:r>
            <a:r>
              <a:rPr lang="en-US" err="1">
                <a:ea typeface="+mn-lt"/>
                <a:cs typeface="+mn-lt"/>
              </a:rPr>
              <a:t>formă</a:t>
            </a:r>
            <a:r>
              <a:rPr lang="en-US">
                <a:ea typeface="+mn-lt"/>
                <a:cs typeface="+mn-lt"/>
              </a:rPr>
              <a:t> de user stories.</a:t>
            </a:r>
            <a:endParaRPr lang="en-US"/>
          </a:p>
          <a:p>
            <a:r>
              <a:rPr lang="en-US" b="1" err="1">
                <a:ea typeface="+mn-lt"/>
                <a:cs typeface="+mn-lt"/>
              </a:rPr>
              <a:t>Sprinturi</a:t>
            </a:r>
            <a:r>
              <a:rPr lang="en-US">
                <a:ea typeface="+mn-lt"/>
                <a:cs typeface="+mn-lt"/>
              </a:rPr>
              <a:t>: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Sprint 1: </a:t>
            </a:r>
            <a:r>
              <a:rPr lang="en-US" err="1">
                <a:ea typeface="+mn-lt"/>
                <a:cs typeface="+mn-lt"/>
              </a:rPr>
              <a:t>implementare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senzori</a:t>
            </a:r>
            <a:r>
              <a:rPr lang="en-US">
                <a:ea typeface="+mn-lt"/>
                <a:cs typeface="+mn-lt"/>
              </a:rPr>
              <a:t> IR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ultrasonic.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Sprint 2: </a:t>
            </a:r>
            <a:r>
              <a:rPr lang="en-US" err="1">
                <a:ea typeface="+mn-lt"/>
                <a:cs typeface="+mn-lt"/>
              </a:rPr>
              <a:t>controlul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motorului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logica</a:t>
            </a:r>
            <a:r>
              <a:rPr lang="en-US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deplasare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Sprint 3: </a:t>
            </a:r>
            <a:r>
              <a:rPr lang="en-US" err="1">
                <a:ea typeface="+mn-lt"/>
                <a:cs typeface="+mn-lt"/>
              </a:rPr>
              <a:t>integrarea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comunicării</a:t>
            </a:r>
            <a:r>
              <a:rPr lang="en-US">
                <a:ea typeface="+mn-lt"/>
                <a:cs typeface="+mn-lt"/>
              </a:rPr>
              <a:t> Bluetooth.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Sprint 4: </a:t>
            </a:r>
            <a:r>
              <a:rPr lang="en-US" err="1">
                <a:ea typeface="+mn-lt"/>
                <a:cs typeface="+mn-lt"/>
              </a:rPr>
              <a:t>aplicația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mobilă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testare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finală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58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E152E-67DF-0BDD-2253-75ACE3158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Demo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produs</a:t>
            </a:r>
            <a:endParaRPr lang="en-US" b="1">
              <a:solidFill>
                <a:schemeClr val="tx1"/>
              </a:solidFill>
              <a:ea typeface="+mj-lt"/>
              <a:cs typeface="+mj-lt"/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WhatsApp Video 2025-04-14 at 15.55.27">
            <a:hlinkClick r:id="" action="ppaction://media"/>
            <a:extLst>
              <a:ext uri="{FF2B5EF4-FFF2-40B4-BE49-F238E27FC236}">
                <a16:creationId xmlns:a16="http://schemas.microsoft.com/office/drawing/2014/main" id="{CE31706D-8830-91AD-9A4F-6425F3DC2A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6536" y="1359452"/>
            <a:ext cx="3094037" cy="47023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11D813-00DB-583D-122E-B870D8CD4DBF}"/>
              </a:ext>
            </a:extLst>
          </p:cNvPr>
          <p:cNvSpPr txBox="1"/>
          <p:nvPr/>
        </p:nvSpPr>
        <p:spPr>
          <a:xfrm>
            <a:off x="549966" y="2029792"/>
            <a:ext cx="633233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dirty="0"/>
              <a:t>    </a:t>
            </a:r>
            <a:r>
              <a:rPr lang="en-US" dirty="0" err="1"/>
              <a:t>Prototipul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testat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-un </a:t>
            </a:r>
            <a:r>
              <a:rPr lang="en-US" dirty="0" err="1"/>
              <a:t>mediu</a:t>
            </a:r>
            <a:r>
              <a:rPr lang="en-US" dirty="0"/>
              <a:t> </a:t>
            </a:r>
            <a:r>
              <a:rPr lang="en-US" dirty="0" err="1"/>
              <a:t>controlat</a:t>
            </a:r>
            <a:r>
              <a:rPr lang="en-US" dirty="0"/>
              <a:t>.</a:t>
            </a:r>
            <a:endParaRPr lang="en-US"/>
          </a:p>
          <a:p>
            <a:pPr algn="just"/>
            <a:r>
              <a:rPr lang="en-US" dirty="0" err="1">
                <a:ea typeface="+mn-lt"/>
                <a:cs typeface="+mn-lt"/>
              </a:rPr>
              <a:t>Imagini</a:t>
            </a:r>
            <a:r>
              <a:rPr lang="en-US" dirty="0">
                <a:ea typeface="+mn-lt"/>
                <a:cs typeface="+mn-lt"/>
              </a:rPr>
              <a:t> cu </a:t>
            </a:r>
            <a:r>
              <a:rPr lang="en-US" dirty="0" err="1">
                <a:ea typeface="+mn-lt"/>
                <a:cs typeface="+mn-lt"/>
              </a:rPr>
              <a:t>vehiculul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timpul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deplasării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apropierea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obstacolelor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algn="just"/>
            <a:r>
              <a:rPr lang="en-US" dirty="0">
                <a:ea typeface="+mn-lt"/>
                <a:cs typeface="+mn-lt"/>
              </a:rPr>
              <a:t>Videoclip </a:t>
            </a:r>
            <a:r>
              <a:rPr lang="en-US" dirty="0" err="1">
                <a:ea typeface="+mn-lt"/>
                <a:cs typeface="+mn-lt"/>
              </a:rPr>
              <a:t>ce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arată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funcționalitatea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detectarea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obstacolului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oprirea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automată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356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8AD01-5EA1-EBBF-3AA6-C696D1757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tx1"/>
                </a:solidFill>
                <a:ea typeface="+mj-lt"/>
                <a:cs typeface="+mj-lt"/>
              </a:rPr>
              <a:t>Concluzii</a:t>
            </a:r>
            <a:r>
              <a:rPr lang="en-US" b="1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j-lt"/>
                <a:cs typeface="+mj-lt"/>
              </a:rPr>
              <a:t>și</a:t>
            </a:r>
            <a:r>
              <a:rPr lang="en-US" b="1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j-lt"/>
                <a:cs typeface="+mj-lt"/>
              </a:rPr>
              <a:t>dezvoltări</a:t>
            </a:r>
            <a:r>
              <a:rPr lang="en-US" b="1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j-lt"/>
                <a:cs typeface="+mj-lt"/>
              </a:rPr>
              <a:t>viitoare</a:t>
            </a:r>
            <a:endParaRPr lang="en-US" dirty="0" err="1">
              <a:solidFill>
                <a:schemeClr val="tx1"/>
              </a:solidFill>
              <a:ea typeface="+mj-lt"/>
              <a:cs typeface="+mj-lt"/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3E64E-16D7-F561-0C4B-A14215FDF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err="1">
                <a:ea typeface="+mn-lt"/>
                <a:cs typeface="+mn-lt"/>
              </a:rPr>
              <a:t>Lucrarea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față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confirmă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fezabilitatea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realizării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unui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vehicul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autonom</a:t>
            </a:r>
            <a:r>
              <a:rPr lang="en-US" dirty="0">
                <a:ea typeface="+mn-lt"/>
                <a:cs typeface="+mn-lt"/>
              </a:rPr>
              <a:t> la </a:t>
            </a:r>
            <a:r>
              <a:rPr lang="en-US" err="1">
                <a:ea typeface="+mn-lt"/>
                <a:cs typeface="+mn-lt"/>
              </a:rPr>
              <a:t>scară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redusă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capabil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reacționeze</a:t>
            </a:r>
            <a:r>
              <a:rPr lang="en-US" dirty="0">
                <a:ea typeface="+mn-lt"/>
                <a:cs typeface="+mn-lt"/>
              </a:rPr>
              <a:t> la </a:t>
            </a:r>
            <a:r>
              <a:rPr lang="en-US" err="1">
                <a:ea typeface="+mn-lt"/>
                <a:cs typeface="+mn-lt"/>
              </a:rPr>
              <a:t>obstacole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emită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alerte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caz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coliziune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 err="1">
                <a:ea typeface="+mn-lt"/>
                <a:cs typeface="+mn-lt"/>
              </a:rPr>
              <a:t>Sistemul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funcționează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corespunzător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condiții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testare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oferă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bază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solidă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extindere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 err="1">
                <a:ea typeface="+mn-lt"/>
                <a:cs typeface="+mn-lt"/>
              </a:rPr>
              <a:t>Dezvoltări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ulterioare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propuse</a:t>
            </a:r>
            <a:r>
              <a:rPr lang="en-US" dirty="0">
                <a:ea typeface="+mn-lt"/>
                <a:cs typeface="+mn-lt"/>
              </a:rPr>
              <a:t>:</a:t>
            </a:r>
          </a:p>
          <a:p>
            <a:pPr lvl="1"/>
            <a:r>
              <a:rPr lang="en-US" sz="2000" dirty="0" err="1">
                <a:ea typeface="+mn-lt"/>
                <a:cs typeface="+mn-lt"/>
              </a:rPr>
              <a:t>Integrarea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unei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camere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pentru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recunoașterea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culorii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semaforului</a:t>
            </a:r>
            <a:r>
              <a:rPr lang="en-US" sz="2000" dirty="0">
                <a:ea typeface="+mn-lt"/>
                <a:cs typeface="+mn-lt"/>
              </a:rPr>
              <a:t>, </a:t>
            </a:r>
            <a:r>
              <a:rPr lang="en-US" sz="2000" dirty="0" err="1">
                <a:ea typeface="+mn-lt"/>
                <a:cs typeface="+mn-lt"/>
              </a:rPr>
              <a:t>facilitând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decizii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autonome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în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intersecții</a:t>
            </a:r>
            <a:r>
              <a:rPr lang="en-US" sz="2000" dirty="0">
                <a:ea typeface="+mn-lt"/>
                <a:cs typeface="+mn-lt"/>
              </a:rPr>
              <a:t>.</a:t>
            </a:r>
          </a:p>
          <a:p>
            <a:pPr lvl="1"/>
            <a:r>
              <a:rPr lang="en-US" sz="2000" dirty="0" err="1">
                <a:ea typeface="+mn-lt"/>
                <a:cs typeface="+mn-lt"/>
              </a:rPr>
              <a:t>Adăugarea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unui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senzor</a:t>
            </a:r>
            <a:r>
              <a:rPr lang="en-US" sz="2000" dirty="0">
                <a:ea typeface="+mn-lt"/>
                <a:cs typeface="+mn-lt"/>
              </a:rPr>
              <a:t> de </a:t>
            </a:r>
            <a:r>
              <a:rPr lang="en-US" sz="2000" dirty="0" err="1">
                <a:ea typeface="+mn-lt"/>
                <a:cs typeface="+mn-lt"/>
              </a:rPr>
              <a:t>mediu</a:t>
            </a:r>
            <a:r>
              <a:rPr lang="en-US" sz="2000" dirty="0">
                <a:ea typeface="+mn-lt"/>
                <a:cs typeface="+mn-lt"/>
              </a:rPr>
              <a:t> (ex: DHT11, MQ135) </a:t>
            </a:r>
            <a:r>
              <a:rPr lang="en-US" sz="2000" dirty="0" err="1">
                <a:ea typeface="+mn-lt"/>
                <a:cs typeface="+mn-lt"/>
              </a:rPr>
              <a:t>pentru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citirea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parametrilor</a:t>
            </a:r>
            <a:r>
              <a:rPr lang="en-US" sz="2000" dirty="0">
                <a:ea typeface="+mn-lt"/>
                <a:cs typeface="+mn-lt"/>
              </a:rPr>
              <a:t> de </a:t>
            </a:r>
            <a:r>
              <a:rPr lang="en-US" sz="2000" dirty="0" err="1">
                <a:ea typeface="+mn-lt"/>
                <a:cs typeface="+mn-lt"/>
              </a:rPr>
              <a:t>mediu</a:t>
            </a:r>
            <a:r>
              <a:rPr lang="en-US" sz="2000" dirty="0">
                <a:ea typeface="+mn-lt"/>
                <a:cs typeface="+mn-lt"/>
              </a:rPr>
              <a:t> precum </a:t>
            </a:r>
            <a:r>
              <a:rPr lang="en-US" sz="2000" dirty="0" err="1">
                <a:ea typeface="+mn-lt"/>
                <a:cs typeface="+mn-lt"/>
              </a:rPr>
              <a:t>temperatura</a:t>
            </a:r>
            <a:r>
              <a:rPr lang="en-US" sz="2000" dirty="0">
                <a:ea typeface="+mn-lt"/>
                <a:cs typeface="+mn-lt"/>
              </a:rPr>
              <a:t>, </a:t>
            </a:r>
            <a:r>
              <a:rPr lang="en-US" sz="2000" dirty="0" err="1">
                <a:ea typeface="+mn-lt"/>
                <a:cs typeface="+mn-lt"/>
              </a:rPr>
              <a:t>umiditatea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sau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calitatea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aerului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/>
          </a:p>
          <a:p>
            <a:pPr lvl="1"/>
            <a:r>
              <a:rPr lang="en-US" sz="2000" dirty="0" err="1">
                <a:ea typeface="+mn-lt"/>
                <a:cs typeface="+mn-lt"/>
              </a:rPr>
              <a:t>Îmbunătățirea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interfeței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aplicației</a:t>
            </a:r>
            <a:r>
              <a:rPr lang="en-US" sz="2000" dirty="0">
                <a:ea typeface="+mn-lt"/>
                <a:cs typeface="+mn-lt"/>
              </a:rPr>
              <a:t> mobile, </a:t>
            </a:r>
            <a:r>
              <a:rPr lang="en-US" sz="2000" dirty="0" err="1">
                <a:ea typeface="+mn-lt"/>
                <a:cs typeface="+mn-lt"/>
              </a:rPr>
              <a:t>oferind</a:t>
            </a:r>
            <a:r>
              <a:rPr lang="en-US" sz="2000" dirty="0">
                <a:ea typeface="+mn-lt"/>
                <a:cs typeface="+mn-lt"/>
              </a:rPr>
              <a:t> feedback </a:t>
            </a:r>
            <a:r>
              <a:rPr lang="en-US" sz="2000" dirty="0" err="1">
                <a:ea typeface="+mn-lt"/>
                <a:cs typeface="+mn-lt"/>
              </a:rPr>
              <a:t>vizual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în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timp</a:t>
            </a:r>
            <a:r>
              <a:rPr lang="en-US" sz="2000" dirty="0">
                <a:ea typeface="+mn-lt"/>
                <a:cs typeface="+mn-lt"/>
              </a:rPr>
              <a:t> real </a:t>
            </a:r>
            <a:r>
              <a:rPr lang="en-US" sz="2000" dirty="0" err="1">
                <a:ea typeface="+mn-lt"/>
                <a:cs typeface="+mn-lt"/>
              </a:rPr>
              <a:t>și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istoric</a:t>
            </a:r>
            <a:r>
              <a:rPr lang="en-US" sz="2000" dirty="0">
                <a:ea typeface="+mn-lt"/>
                <a:cs typeface="+mn-lt"/>
              </a:rPr>
              <a:t> al </a:t>
            </a:r>
            <a:r>
              <a:rPr lang="en-US" sz="2000" dirty="0" err="1">
                <a:ea typeface="+mn-lt"/>
                <a:cs typeface="+mn-lt"/>
              </a:rPr>
              <a:t>alertelor</a:t>
            </a:r>
            <a:r>
              <a:rPr lang="en-US" sz="2000" dirty="0">
                <a:ea typeface="+mn-lt"/>
                <a:cs typeface="+mn-lt"/>
              </a:rPr>
              <a:t>.</a:t>
            </a:r>
          </a:p>
          <a:p>
            <a:pPr marL="274320" lvl="1" indent="0">
              <a:buNone/>
            </a:pPr>
            <a:endParaRPr lang="en-US" sz="2000" dirty="0">
              <a:ea typeface="+mn-lt"/>
              <a:cs typeface="+mn-lt"/>
            </a:endParaRPr>
          </a:p>
          <a:p>
            <a:pPr lvl="1"/>
            <a:endParaRPr lang="en-US"/>
          </a:p>
          <a:p>
            <a:pPr lvl="1"/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222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D923D-1F73-7C38-AADE-30A83DE81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chemeClr val="tx1"/>
                </a:solidFill>
                <a:ea typeface="+mj-lt"/>
                <a:cs typeface="+mj-lt"/>
              </a:rPr>
              <a:t>Bibliografie</a:t>
            </a:r>
            <a:endParaRPr lang="en-US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04E45-919E-6F5E-6515-3B571359B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>
                <a:ea typeface="+mn-lt"/>
                <a:cs typeface="+mn-lt"/>
              </a:rPr>
              <a:t>Arduino (n.d.). </a:t>
            </a:r>
            <a:r>
              <a:rPr lang="en-US" i="1">
                <a:ea typeface="+mn-lt"/>
                <a:cs typeface="+mn-lt"/>
              </a:rPr>
              <a:t>Official Arduino Documentation</a:t>
            </a:r>
            <a:r>
              <a:rPr lang="en-US">
                <a:ea typeface="+mn-lt"/>
                <a:cs typeface="+mn-lt"/>
              </a:rPr>
              <a:t>. Retrieved from: </a:t>
            </a:r>
            <a:r>
              <a:rPr lang="en-US">
                <a:ea typeface="+mn-lt"/>
                <a:cs typeface="+mn-lt"/>
                <a:hlinkClick r:id="rId2"/>
              </a:rPr>
              <a:t>https://www.arduino.cc/en/Guide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HC-05 Bluetooth Module. (n.d.). </a:t>
            </a:r>
            <a:r>
              <a:rPr lang="en-US" i="1" dirty="0">
                <a:ea typeface="+mn-lt"/>
                <a:cs typeface="+mn-lt"/>
              </a:rPr>
              <a:t>Datasheet and Usage</a:t>
            </a:r>
            <a:r>
              <a:rPr lang="en-US" dirty="0">
                <a:ea typeface="+mn-lt"/>
                <a:cs typeface="+mn-lt"/>
              </a:rPr>
              <a:t>. Retrieved from: </a:t>
            </a:r>
            <a:r>
              <a:rPr lang="en-US" dirty="0">
                <a:ea typeface="+mn-lt"/>
                <a:cs typeface="+mn-lt"/>
                <a:hlinkClick r:id="rId3"/>
              </a:rPr>
              <a:t>https://components101.com/wireless/hc-05-bluetooth-module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Waymo. (n.d.). </a:t>
            </a:r>
            <a:r>
              <a:rPr lang="en-US" i="1" dirty="0">
                <a:ea typeface="+mn-lt"/>
                <a:cs typeface="+mn-lt"/>
              </a:rPr>
              <a:t>How Waymo's Self-Driving Technology Works</a:t>
            </a:r>
            <a:r>
              <a:rPr lang="en-US" dirty="0">
                <a:ea typeface="+mn-lt"/>
                <a:cs typeface="+mn-lt"/>
              </a:rPr>
              <a:t>. Retrieved from: </a:t>
            </a:r>
            <a:r>
              <a:rPr lang="en-US" dirty="0">
                <a:ea typeface="+mn-lt"/>
                <a:cs typeface="+mn-lt"/>
                <a:hlinkClick r:id="rId4"/>
              </a:rPr>
              <a:t>https://waymo.com/tech/</a:t>
            </a:r>
            <a:endParaRPr lang="en-US" dirty="0"/>
          </a:p>
          <a:p>
            <a:r>
              <a:rPr lang="en-US">
                <a:ea typeface="+mn-lt"/>
                <a:cs typeface="+mn-lt"/>
              </a:rPr>
              <a:t>Tesla Autopilot. (n.d.). </a:t>
            </a:r>
            <a:r>
              <a:rPr lang="en-US" i="1">
                <a:ea typeface="+mn-lt"/>
                <a:cs typeface="+mn-lt"/>
              </a:rPr>
              <a:t>Driver Assistance Features</a:t>
            </a:r>
            <a:r>
              <a:rPr lang="en-US">
                <a:ea typeface="+mn-lt"/>
                <a:cs typeface="+mn-lt"/>
              </a:rPr>
              <a:t>. Retrieved from: </a:t>
            </a:r>
            <a:r>
              <a:rPr lang="en-US">
                <a:ea typeface="+mn-lt"/>
                <a:cs typeface="+mn-lt"/>
                <a:hlinkClick r:id="rId5"/>
              </a:rPr>
              <a:t>https://www.tesla.com/autopilot</a:t>
            </a:r>
            <a:endParaRPr lang="en-US"/>
          </a:p>
          <a:p>
            <a:r>
              <a:rPr lang="en-US">
                <a:ea typeface="+mn-lt"/>
                <a:cs typeface="+mn-lt"/>
              </a:rPr>
              <a:t>Scrum Guides. (2020). </a:t>
            </a:r>
            <a:r>
              <a:rPr lang="en-US" i="1">
                <a:ea typeface="+mn-lt"/>
                <a:cs typeface="+mn-lt"/>
              </a:rPr>
              <a:t>The Scrum Guide</a:t>
            </a:r>
            <a:r>
              <a:rPr lang="en-US">
                <a:ea typeface="+mn-lt"/>
                <a:cs typeface="+mn-lt"/>
              </a:rPr>
              <a:t>. Retrieved from: </a:t>
            </a:r>
            <a:r>
              <a:rPr lang="en-US">
                <a:ea typeface="+mn-lt"/>
                <a:cs typeface="+mn-lt"/>
                <a:hlinkClick r:id="rId6"/>
              </a:rPr>
              <a:t>https://scrumguides.org/scrum-guide.html</a:t>
            </a:r>
            <a:endParaRPr lang="en-US"/>
          </a:p>
          <a:p>
            <a:r>
              <a:rPr lang="en-US">
                <a:ea typeface="+mn-lt"/>
                <a:cs typeface="+mn-lt"/>
              </a:rPr>
              <a:t>Mobileye. (n.d.). </a:t>
            </a:r>
            <a:r>
              <a:rPr lang="en-US" i="1">
                <a:ea typeface="+mn-lt"/>
                <a:cs typeface="+mn-lt"/>
              </a:rPr>
              <a:t>Advanced Driver-Assistance Systems (ADAS)</a:t>
            </a:r>
            <a:r>
              <a:rPr lang="en-US">
                <a:ea typeface="+mn-lt"/>
                <a:cs typeface="+mn-lt"/>
              </a:rPr>
              <a:t>. Retrieved from: </a:t>
            </a:r>
            <a:r>
              <a:rPr lang="en-US">
                <a:ea typeface="+mn-lt"/>
                <a:cs typeface="+mn-lt"/>
                <a:hlinkClick r:id="rId7"/>
              </a:rPr>
              <a:t>https://www.mobileye.com</a:t>
            </a:r>
            <a:endParaRPr lang="en-US"/>
          </a:p>
          <a:p>
            <a:r>
              <a:rPr lang="en-US">
                <a:ea typeface="+mn-lt"/>
                <a:cs typeface="+mn-lt"/>
              </a:rPr>
              <a:t>IR and Ultrasonic Sensor Tutorials. (n.d.). </a:t>
            </a:r>
            <a:r>
              <a:rPr lang="en-US" i="1" err="1">
                <a:ea typeface="+mn-lt"/>
                <a:cs typeface="+mn-lt"/>
              </a:rPr>
              <a:t>TutorialsPoint</a:t>
            </a:r>
            <a:r>
              <a:rPr lang="en-US" i="1">
                <a:ea typeface="+mn-lt"/>
                <a:cs typeface="+mn-lt"/>
              </a:rPr>
              <a:t> &amp; </a:t>
            </a:r>
            <a:r>
              <a:rPr lang="en-US" i="1" err="1">
                <a:ea typeface="+mn-lt"/>
                <a:cs typeface="+mn-lt"/>
              </a:rPr>
              <a:t>SparkFun</a:t>
            </a:r>
            <a:r>
              <a:rPr lang="en-US">
                <a:ea typeface="+mn-lt"/>
                <a:cs typeface="+mn-lt"/>
              </a:rPr>
              <a:t>. Retrieved from: </a:t>
            </a:r>
            <a:r>
              <a:rPr lang="en-US">
                <a:ea typeface="+mn-lt"/>
                <a:cs typeface="+mn-lt"/>
                <a:hlinkClick r:id="rId8"/>
              </a:rPr>
              <a:t>https://www.tutorialspoint.com/</a:t>
            </a:r>
            <a:r>
              <a:rPr lang="en-US">
                <a:ea typeface="+mn-lt"/>
                <a:cs typeface="+mn-lt"/>
              </a:rPr>
              <a:t> and </a:t>
            </a:r>
            <a:r>
              <a:rPr lang="en-US">
                <a:ea typeface="+mn-lt"/>
                <a:cs typeface="+mn-lt"/>
                <a:hlinkClick r:id="rId9"/>
              </a:rPr>
              <a:t>https://www.sparkfun.com/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726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623C8-6D34-4B9C-10CD-8BB4C5A07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Introducere</a:t>
            </a:r>
            <a:endParaRPr lang="en-US" b="1" err="1">
              <a:solidFill>
                <a:schemeClr val="tx1"/>
              </a:solidFill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1E0D9-A066-9C88-60FC-A218CA94A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b="1" err="1">
                <a:ea typeface="+mn-lt"/>
                <a:cs typeface="+mn-lt"/>
              </a:rPr>
              <a:t>Siguranța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rutieră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este</a:t>
            </a:r>
            <a:r>
              <a:rPr lang="en-US" b="1">
                <a:ea typeface="+mn-lt"/>
                <a:cs typeface="+mn-lt"/>
              </a:rPr>
              <a:t> o </a:t>
            </a:r>
            <a:r>
              <a:rPr lang="en-US" b="1" err="1">
                <a:ea typeface="+mn-lt"/>
                <a:cs typeface="+mn-lt"/>
              </a:rPr>
              <a:t>provocare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majoră</a:t>
            </a:r>
            <a:r>
              <a:rPr lang="en-US" b="1">
                <a:ea typeface="+mn-lt"/>
                <a:cs typeface="+mn-lt"/>
              </a:rPr>
              <a:t> la </a:t>
            </a:r>
            <a:r>
              <a:rPr lang="en-US" b="1" err="1">
                <a:ea typeface="+mn-lt"/>
                <a:cs typeface="+mn-lt"/>
              </a:rPr>
              <a:t>nivel</a:t>
            </a:r>
            <a:r>
              <a:rPr lang="en-US" b="1">
                <a:ea typeface="+mn-lt"/>
                <a:cs typeface="+mn-lt"/>
              </a:rPr>
              <a:t> global, </a:t>
            </a:r>
            <a:r>
              <a:rPr lang="en-US" b="1" err="1">
                <a:ea typeface="+mn-lt"/>
                <a:cs typeface="+mn-lt"/>
              </a:rPr>
              <a:t>iar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statisticile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arată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că</a:t>
            </a:r>
            <a:r>
              <a:rPr lang="en-US" b="1">
                <a:ea typeface="+mn-lt"/>
                <a:cs typeface="+mn-lt"/>
              </a:rPr>
              <a:t> o mare </a:t>
            </a:r>
            <a:r>
              <a:rPr lang="en-US" b="1" err="1">
                <a:ea typeface="+mn-lt"/>
                <a:cs typeface="+mn-lt"/>
              </a:rPr>
              <a:t>parte</a:t>
            </a:r>
            <a:r>
              <a:rPr lang="en-US" b="1">
                <a:ea typeface="+mn-lt"/>
                <a:cs typeface="+mn-lt"/>
              </a:rPr>
              <a:t> din </a:t>
            </a:r>
            <a:r>
              <a:rPr lang="en-US" b="1" err="1">
                <a:ea typeface="+mn-lt"/>
                <a:cs typeface="+mn-lt"/>
              </a:rPr>
              <a:t>accidentele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rutiere</a:t>
            </a:r>
            <a:r>
              <a:rPr lang="en-US" b="1">
                <a:ea typeface="+mn-lt"/>
                <a:cs typeface="+mn-lt"/>
              </a:rPr>
              <a:t> sunt </a:t>
            </a:r>
            <a:r>
              <a:rPr lang="en-US" b="1" err="1">
                <a:ea typeface="+mn-lt"/>
                <a:cs typeface="+mn-lt"/>
              </a:rPr>
              <a:t>cauzate</a:t>
            </a:r>
            <a:r>
              <a:rPr lang="en-US" b="1">
                <a:ea typeface="+mn-lt"/>
                <a:cs typeface="+mn-lt"/>
              </a:rPr>
              <a:t> de </a:t>
            </a:r>
            <a:r>
              <a:rPr lang="en-US" b="1" err="1">
                <a:ea typeface="+mn-lt"/>
                <a:cs typeface="+mn-lt"/>
              </a:rPr>
              <a:t>eroarea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umană</a:t>
            </a:r>
            <a:r>
              <a:rPr lang="en-US" b="1">
                <a:ea typeface="+mn-lt"/>
                <a:cs typeface="+mn-lt"/>
              </a:rPr>
              <a:t>.</a:t>
            </a:r>
            <a:endParaRPr lang="en-US" b="1"/>
          </a:p>
          <a:p>
            <a:pPr algn="just"/>
            <a:r>
              <a:rPr lang="en-US" b="1" err="1">
                <a:ea typeface="+mn-lt"/>
                <a:cs typeface="+mn-lt"/>
              </a:rPr>
              <a:t>Acest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proiect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își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propune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să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exploreze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soluții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tehnologice</a:t>
            </a:r>
            <a:r>
              <a:rPr lang="en-US" b="1">
                <a:ea typeface="+mn-lt"/>
                <a:cs typeface="+mn-lt"/>
              </a:rPr>
              <a:t> care pot </a:t>
            </a:r>
            <a:r>
              <a:rPr lang="en-US" b="1" err="1">
                <a:ea typeface="+mn-lt"/>
                <a:cs typeface="+mn-lt"/>
              </a:rPr>
              <a:t>contribui</a:t>
            </a:r>
            <a:r>
              <a:rPr lang="en-US" b="1">
                <a:ea typeface="+mn-lt"/>
                <a:cs typeface="+mn-lt"/>
              </a:rPr>
              <a:t> la </a:t>
            </a:r>
            <a:r>
              <a:rPr lang="en-US" b="1" err="1">
                <a:ea typeface="+mn-lt"/>
                <a:cs typeface="+mn-lt"/>
              </a:rPr>
              <a:t>reducerea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acestor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accidente</a:t>
            </a:r>
            <a:r>
              <a:rPr lang="en-US" b="1">
                <a:ea typeface="+mn-lt"/>
                <a:cs typeface="+mn-lt"/>
              </a:rPr>
              <a:t>.</a:t>
            </a:r>
            <a:endParaRPr lang="en-US" b="1"/>
          </a:p>
          <a:p>
            <a:pPr algn="just"/>
            <a:r>
              <a:rPr lang="en-US" b="1" err="1">
                <a:ea typeface="+mn-lt"/>
                <a:cs typeface="+mn-lt"/>
              </a:rPr>
              <a:t>Scopul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acestui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proiect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este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realizarea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unei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mașini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autonome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capabile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să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detecteze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obstacolele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și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să</a:t>
            </a:r>
            <a:r>
              <a:rPr lang="en-US" b="1">
                <a:ea typeface="+mn-lt"/>
                <a:cs typeface="+mn-lt"/>
              </a:rPr>
              <a:t> evite </a:t>
            </a:r>
            <a:r>
              <a:rPr lang="en-US" b="1" err="1">
                <a:ea typeface="+mn-lt"/>
                <a:cs typeface="+mn-lt"/>
              </a:rPr>
              <a:t>coliziunile</a:t>
            </a:r>
            <a:r>
              <a:rPr lang="en-US" b="1">
                <a:ea typeface="+mn-lt"/>
                <a:cs typeface="+mn-lt"/>
              </a:rPr>
              <a:t>, </a:t>
            </a:r>
            <a:r>
              <a:rPr lang="en-US" b="1" err="1">
                <a:ea typeface="+mn-lt"/>
                <a:cs typeface="+mn-lt"/>
              </a:rPr>
              <a:t>folosind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senzori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inteligenți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și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algoritmi</a:t>
            </a:r>
            <a:r>
              <a:rPr lang="en-US" b="1">
                <a:ea typeface="+mn-lt"/>
                <a:cs typeface="+mn-lt"/>
              </a:rPr>
              <a:t> de control.</a:t>
            </a:r>
            <a:endParaRPr lang="en-US" b="1"/>
          </a:p>
          <a:p>
            <a:pPr algn="just"/>
            <a:endParaRPr lang="en-US" b="1"/>
          </a:p>
          <a:p>
            <a:pPr algn="just"/>
            <a:endParaRPr lang="en-US" b="1"/>
          </a:p>
          <a:p>
            <a:pPr algn="just"/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336619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B76F0-A401-0D52-FB3D-0179D4B47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State-of-the-art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în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domeniul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produsului</a:t>
            </a:r>
            <a:endParaRPr lang="en-US" err="1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1356C-7B13-CF1A-1370-81E8186F8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err="1">
                <a:ea typeface="+mn-lt"/>
                <a:cs typeface="+mn-lt"/>
              </a:rPr>
              <a:t>În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ultimii</a:t>
            </a:r>
            <a:r>
              <a:rPr lang="en-US">
                <a:ea typeface="+mn-lt"/>
                <a:cs typeface="+mn-lt"/>
              </a:rPr>
              <a:t> ani, </a:t>
            </a:r>
            <a:r>
              <a:rPr lang="en-US" err="1">
                <a:ea typeface="+mn-lt"/>
                <a:cs typeface="+mn-lt"/>
              </a:rPr>
              <a:t>industria</a:t>
            </a:r>
            <a:r>
              <a:rPr lang="en-US">
                <a:ea typeface="+mn-lt"/>
                <a:cs typeface="+mn-lt"/>
              </a:rPr>
              <a:t> auto a </a:t>
            </a:r>
            <a:r>
              <a:rPr lang="en-US" err="1">
                <a:ea typeface="+mn-lt"/>
                <a:cs typeface="+mn-lt"/>
              </a:rPr>
              <a:t>cunoscut</a:t>
            </a:r>
            <a:r>
              <a:rPr lang="en-US">
                <a:ea typeface="+mn-lt"/>
                <a:cs typeface="+mn-lt"/>
              </a:rPr>
              <a:t> o </a:t>
            </a:r>
            <a:r>
              <a:rPr lang="en-US" err="1">
                <a:ea typeface="+mn-lt"/>
                <a:cs typeface="+mn-lt"/>
              </a:rPr>
              <a:t>transformare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majoră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prin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integrarea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inteligenței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artificiale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a </a:t>
            </a:r>
            <a:r>
              <a:rPr lang="en-US" err="1">
                <a:ea typeface="+mn-lt"/>
                <a:cs typeface="+mn-lt"/>
              </a:rPr>
              <a:t>sistemelor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autonome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vehiculele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moderne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algn="just"/>
            <a:r>
              <a:rPr lang="en-US">
                <a:ea typeface="+mn-lt"/>
                <a:cs typeface="+mn-lt"/>
              </a:rPr>
              <a:t>Marile </a:t>
            </a:r>
            <a:r>
              <a:rPr lang="en-US" err="1">
                <a:ea typeface="+mn-lt"/>
                <a:cs typeface="+mn-lt"/>
              </a:rPr>
              <a:t>companii</a:t>
            </a:r>
            <a:r>
              <a:rPr lang="en-US">
                <a:ea typeface="+mn-lt"/>
                <a:cs typeface="+mn-lt"/>
              </a:rPr>
              <a:t> din </a:t>
            </a:r>
            <a:r>
              <a:rPr lang="en-US" err="1">
                <a:ea typeface="+mn-lt"/>
                <a:cs typeface="+mn-lt"/>
              </a:rPr>
              <a:t>domeniu</a:t>
            </a:r>
            <a:r>
              <a:rPr lang="en-US">
                <a:ea typeface="+mn-lt"/>
                <a:cs typeface="+mn-lt"/>
              </a:rPr>
              <a:t>, precum Tesla, Waymo,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Mobileye, </a:t>
            </a:r>
            <a:r>
              <a:rPr lang="en-US" err="1">
                <a:ea typeface="+mn-lt"/>
                <a:cs typeface="+mn-lt"/>
              </a:rPr>
              <a:t>dezvoltă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platforme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avansate</a:t>
            </a:r>
            <a:r>
              <a:rPr lang="en-US">
                <a:ea typeface="+mn-lt"/>
                <a:cs typeface="+mn-lt"/>
              </a:rPr>
              <a:t> care </a:t>
            </a:r>
            <a:r>
              <a:rPr lang="en-US" err="1">
                <a:ea typeface="+mn-lt"/>
                <a:cs typeface="+mn-lt"/>
              </a:rPr>
              <a:t>includ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detecție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prin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senzori</a:t>
            </a:r>
            <a:r>
              <a:rPr lang="en-US">
                <a:ea typeface="+mn-lt"/>
                <a:cs typeface="+mn-lt"/>
              </a:rPr>
              <a:t> LIDAR, </a:t>
            </a:r>
            <a:r>
              <a:rPr lang="en-US" err="1">
                <a:ea typeface="+mn-lt"/>
                <a:cs typeface="+mn-lt"/>
              </a:rPr>
              <a:t>procesare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vizuală</a:t>
            </a:r>
            <a:r>
              <a:rPr lang="en-US">
                <a:ea typeface="+mn-lt"/>
                <a:cs typeface="+mn-lt"/>
              </a:rPr>
              <a:t> AI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luarea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deciziilor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timp</a:t>
            </a:r>
            <a:r>
              <a:rPr lang="en-US">
                <a:ea typeface="+mn-lt"/>
                <a:cs typeface="+mn-lt"/>
              </a:rPr>
              <a:t> real.</a:t>
            </a:r>
          </a:p>
          <a:p>
            <a:pPr algn="just"/>
            <a:r>
              <a:rPr lang="en-US" err="1">
                <a:ea typeface="+mn-lt"/>
                <a:cs typeface="+mn-lt"/>
              </a:rPr>
              <a:t>În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acest</a:t>
            </a:r>
            <a:r>
              <a:rPr lang="en-US">
                <a:ea typeface="+mn-lt"/>
                <a:cs typeface="+mn-lt"/>
              </a:rPr>
              <a:t> context, </a:t>
            </a:r>
            <a:r>
              <a:rPr lang="en-US" err="1">
                <a:ea typeface="+mn-lt"/>
                <a:cs typeface="+mn-lt"/>
              </a:rPr>
              <a:t>lucrarea</a:t>
            </a:r>
            <a:r>
              <a:rPr lang="en-US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față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explorează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aplicarea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principiilor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autonome</a:t>
            </a:r>
            <a:r>
              <a:rPr lang="en-US">
                <a:ea typeface="+mn-lt"/>
                <a:cs typeface="+mn-lt"/>
              </a:rPr>
              <a:t> la </a:t>
            </a:r>
            <a:r>
              <a:rPr lang="en-US" err="1">
                <a:ea typeface="+mn-lt"/>
                <a:cs typeface="+mn-lt"/>
              </a:rPr>
              <a:t>scară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redusă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prin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construirea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unui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vehicul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educațional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folosește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senzori</a:t>
            </a:r>
            <a:r>
              <a:rPr lang="en-US">
                <a:ea typeface="+mn-lt"/>
                <a:cs typeface="+mn-lt"/>
              </a:rPr>
              <a:t> IR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ultrasonic </a:t>
            </a:r>
            <a:r>
              <a:rPr lang="en-US" err="1">
                <a:ea typeface="+mn-lt"/>
                <a:cs typeface="+mn-lt"/>
              </a:rPr>
              <a:t>pentru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detectarea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obstacolelor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oferind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astfel</a:t>
            </a:r>
            <a:r>
              <a:rPr lang="en-US">
                <a:ea typeface="+mn-lt"/>
                <a:cs typeface="+mn-lt"/>
              </a:rPr>
              <a:t> o </a:t>
            </a:r>
            <a:r>
              <a:rPr lang="en-US" err="1">
                <a:ea typeface="+mn-lt"/>
                <a:cs typeface="+mn-lt"/>
              </a:rPr>
              <a:t>abordare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practică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accesibilă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asupra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unui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subiect</a:t>
            </a:r>
            <a:r>
              <a:rPr lang="en-US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actualitate</a:t>
            </a:r>
            <a:r>
              <a:rPr lang="en-US">
                <a:ea typeface="+mn-lt"/>
                <a:cs typeface="+mn-lt"/>
              </a:rPr>
              <a:t>.</a:t>
            </a:r>
          </a:p>
          <a:p>
            <a:pPr algn="just"/>
            <a:endParaRPr lang="en-US"/>
          </a:p>
          <a:p>
            <a:pPr algn="just"/>
            <a:endParaRPr lang="en-US"/>
          </a:p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140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1F5FB-D6B4-A86A-C4D1-1F42A404B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  <a:ea typeface="+mj-lt"/>
                <a:cs typeface="+mj-lt"/>
              </a:rPr>
              <a:t>Metode </a:t>
            </a:r>
            <a:r>
              <a:rPr lang="en-US" err="1">
                <a:solidFill>
                  <a:schemeClr val="tx1"/>
                </a:solidFill>
                <a:ea typeface="+mj-lt"/>
                <a:cs typeface="+mj-lt"/>
              </a:rPr>
              <a:t>și</a:t>
            </a:r>
            <a:r>
              <a:rPr lang="en-US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err="1">
                <a:solidFill>
                  <a:schemeClr val="tx1"/>
                </a:solidFill>
                <a:ea typeface="+mj-lt"/>
                <a:cs typeface="+mj-lt"/>
              </a:rPr>
              <a:t>tehnologii</a:t>
            </a:r>
            <a:r>
              <a:rPr lang="en-US">
                <a:solidFill>
                  <a:schemeClr val="tx1"/>
                </a:solidFill>
                <a:ea typeface="+mj-lt"/>
                <a:cs typeface="+mj-lt"/>
              </a:rPr>
              <a:t> folosite</a:t>
            </a:r>
          </a:p>
          <a:p>
            <a:pPr marL="285750" indent="-285750">
              <a:buFont typeface="Arial"/>
              <a:buChar char="•"/>
            </a:pPr>
            <a:endParaRPr lang="en-US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744E1-B99E-541C-48F0-963040BA0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b="1" dirty="0">
                <a:ea typeface="+mn-lt"/>
                <a:cs typeface="+mn-lt"/>
              </a:rPr>
              <a:t>Hardware:</a:t>
            </a:r>
            <a:r>
              <a:rPr lang="en-US" dirty="0">
                <a:ea typeface="+mn-lt"/>
                <a:cs typeface="+mn-lt"/>
              </a:rPr>
              <a:t> Placa Arduino Uno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control, </a:t>
            </a:r>
            <a:r>
              <a:rPr lang="en-US" dirty="0" err="1">
                <a:ea typeface="+mn-lt"/>
                <a:cs typeface="+mn-lt"/>
              </a:rPr>
              <a:t>senzori</a:t>
            </a:r>
            <a:r>
              <a:rPr lang="en-US" dirty="0">
                <a:ea typeface="+mn-lt"/>
                <a:cs typeface="+mn-lt"/>
              </a:rPr>
              <a:t> IR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proximitate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laterală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senzor</a:t>
            </a:r>
            <a:r>
              <a:rPr lang="en-US" dirty="0">
                <a:ea typeface="+mn-lt"/>
                <a:cs typeface="+mn-lt"/>
              </a:rPr>
              <a:t> ultrasonic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detectarea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obstacolelor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frontale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cameră</a:t>
            </a:r>
            <a:r>
              <a:rPr lang="en-US" dirty="0">
                <a:ea typeface="+mn-lt"/>
                <a:cs typeface="+mn-lt"/>
              </a:rPr>
              <a:t> video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extinderea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funcționalităților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modul</a:t>
            </a:r>
            <a:r>
              <a:rPr lang="en-US" dirty="0">
                <a:ea typeface="+mn-lt"/>
                <a:cs typeface="+mn-lt"/>
              </a:rPr>
              <a:t> LAFVIN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alimentare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control, servo </a:t>
            </a:r>
            <a:r>
              <a:rPr lang="en-US" dirty="0" err="1">
                <a:ea typeface="+mn-lt"/>
                <a:cs typeface="+mn-lt"/>
              </a:rPr>
              <a:t>motoare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mișcare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algn="just"/>
            <a:r>
              <a:rPr lang="en-US" b="1" dirty="0">
                <a:ea typeface="+mn-lt"/>
                <a:cs typeface="+mn-lt"/>
              </a:rPr>
              <a:t>Software: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Programare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C/C++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Arduino IDE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controlul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senzorilor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motoarelor</a:t>
            </a:r>
            <a:r>
              <a:rPr lang="en-US" dirty="0">
                <a:ea typeface="+mn-lt"/>
                <a:cs typeface="+mn-lt"/>
              </a:rPr>
              <a:t>. O </a:t>
            </a:r>
            <a:r>
              <a:rPr lang="en-US" dirty="0" err="1">
                <a:ea typeface="+mn-lt"/>
                <a:cs typeface="+mn-lt"/>
              </a:rPr>
              <a:t>aplicație</a:t>
            </a:r>
            <a:r>
              <a:rPr lang="en-US" dirty="0">
                <a:ea typeface="+mn-lt"/>
                <a:cs typeface="+mn-lt"/>
              </a:rPr>
              <a:t> iOS </a:t>
            </a:r>
            <a:r>
              <a:rPr lang="en-US" dirty="0" err="1">
                <a:ea typeface="+mn-lt"/>
                <a:cs typeface="+mn-lt"/>
              </a:rPr>
              <a:t>este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folosită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primi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alerte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caz</a:t>
            </a:r>
            <a:r>
              <a:rPr lang="en-US" dirty="0">
                <a:ea typeface="+mn-lt"/>
                <a:cs typeface="+mn-lt"/>
              </a:rPr>
              <a:t> de accident.</a:t>
            </a:r>
            <a:endParaRPr lang="en-US" dirty="0"/>
          </a:p>
          <a:p>
            <a:pPr algn="just"/>
            <a:r>
              <a:rPr lang="en-US" b="1" dirty="0" err="1">
                <a:ea typeface="+mn-lt"/>
                <a:cs typeface="+mn-lt"/>
              </a:rPr>
              <a:t>Metodologie</a:t>
            </a:r>
            <a:r>
              <a:rPr lang="en-US" b="1" dirty="0">
                <a:ea typeface="+mn-lt"/>
                <a:cs typeface="+mn-lt"/>
              </a:rPr>
              <a:t> de </a:t>
            </a:r>
            <a:r>
              <a:rPr lang="en-US" b="1" dirty="0" err="1">
                <a:ea typeface="+mn-lt"/>
                <a:cs typeface="+mn-lt"/>
              </a:rPr>
              <a:t>dezvoltare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Scrum,Agile</a:t>
            </a:r>
            <a:r>
              <a:rPr lang="en-US" dirty="0">
                <a:ea typeface="+mn-lt"/>
                <a:cs typeface="+mn-lt"/>
              </a:rPr>
              <a:t> cu </a:t>
            </a:r>
            <a:r>
              <a:rPr lang="en-US" dirty="0" err="1">
                <a:ea typeface="+mn-lt"/>
                <a:cs typeface="+mn-lt"/>
              </a:rPr>
              <a:t>iterații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planificate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implementarea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funcționalităților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mod incremental.</a:t>
            </a:r>
            <a:endParaRPr lang="en-US" dirty="0"/>
          </a:p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145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51D4D-BC28-35DB-1C08-FE8FB6C8E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Funcționalități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proiectate</a:t>
            </a:r>
            <a:endParaRPr lang="en-US" b="1">
              <a:solidFill>
                <a:schemeClr val="tx1"/>
              </a:solidFill>
              <a:ea typeface="+mj-lt"/>
              <a:cs typeface="+mj-lt"/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03B55-267E-A95A-9B85-A60747CC1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b="1" dirty="0" err="1">
                <a:ea typeface="+mn-lt"/>
                <a:cs typeface="+mn-lt"/>
              </a:rPr>
              <a:t>Detectarea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obstacolelor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senzorii</a:t>
            </a:r>
            <a:r>
              <a:rPr lang="en-US" dirty="0">
                <a:ea typeface="+mn-lt"/>
                <a:cs typeface="+mn-lt"/>
              </a:rPr>
              <a:t> IR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ultrasonic </a:t>
            </a:r>
            <a:r>
              <a:rPr lang="en-US" dirty="0" err="1">
                <a:ea typeface="+mn-lt"/>
                <a:cs typeface="+mn-lt"/>
              </a:rPr>
              <a:t>oferă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informații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despre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proximitate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algn="just"/>
            <a:r>
              <a:rPr lang="en-US" b="1" dirty="0" err="1">
                <a:ea typeface="+mn-lt"/>
                <a:cs typeface="+mn-lt"/>
              </a:rPr>
              <a:t>Prevenirea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coliziunilor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algoritmul</a:t>
            </a:r>
            <a:r>
              <a:rPr lang="en-US" dirty="0">
                <a:ea typeface="+mn-lt"/>
                <a:cs typeface="+mn-lt"/>
              </a:rPr>
              <a:t> de control </a:t>
            </a:r>
            <a:r>
              <a:rPr lang="en-US" dirty="0" err="1">
                <a:ea typeface="+mn-lt"/>
                <a:cs typeface="+mn-lt"/>
              </a:rPr>
              <a:t>comandă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oprirea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vehiculului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caz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risc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algn="just"/>
            <a:r>
              <a:rPr lang="en-US" b="1" dirty="0" err="1">
                <a:ea typeface="+mn-lt"/>
                <a:cs typeface="+mn-lt"/>
              </a:rPr>
              <a:t>Alertare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automată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caz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coliziune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aplicația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mobilă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primește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notificare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algn="just"/>
            <a:r>
              <a:rPr lang="en-US" b="1" dirty="0" err="1">
                <a:ea typeface="+mn-lt"/>
                <a:cs typeface="+mn-lt"/>
              </a:rPr>
              <a:t>Deplasare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autonomă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vehiculul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poate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deplasa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înainte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înapoi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funcție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datele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senzorilor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algn="just"/>
            <a:r>
              <a:rPr lang="en-US" b="1" dirty="0"/>
              <a:t>Line Tracking : </a:t>
            </a:r>
            <a:r>
              <a:rPr lang="en-US" err="1"/>
              <a:t>vechiculul</a:t>
            </a:r>
            <a:r>
              <a:rPr lang="en-US" dirty="0"/>
              <a:t> </a:t>
            </a:r>
            <a:r>
              <a:rPr lang="en-US" err="1"/>
              <a:t>mentine</a:t>
            </a:r>
            <a:r>
              <a:rPr lang="en-US" dirty="0"/>
              <a:t> </a:t>
            </a:r>
            <a:r>
              <a:rPr lang="en-US" err="1"/>
              <a:t>banda</a:t>
            </a:r>
            <a:endParaRPr lang="en-US"/>
          </a:p>
          <a:p>
            <a:pPr algn="just"/>
            <a:r>
              <a:rPr lang="en-US" b="1" err="1"/>
              <a:t>Mentinerea</a:t>
            </a:r>
            <a:r>
              <a:rPr lang="en-US" b="1" dirty="0"/>
              <a:t> </a:t>
            </a:r>
            <a:r>
              <a:rPr lang="en-US" b="1" err="1"/>
              <a:t>distantei</a:t>
            </a:r>
            <a:r>
              <a:rPr lang="en-US" b="1" dirty="0"/>
              <a:t> fata de </a:t>
            </a:r>
            <a:r>
              <a:rPr lang="en-US" b="1" err="1"/>
              <a:t>vehiculul</a:t>
            </a:r>
            <a:r>
              <a:rPr lang="en-US" b="1" dirty="0"/>
              <a:t> din fata</a:t>
            </a:r>
            <a:r>
              <a:rPr lang="en-US" dirty="0"/>
              <a:t> : </a:t>
            </a:r>
            <a:r>
              <a:rPr lang="en-US" err="1"/>
              <a:t>vehiculul</a:t>
            </a:r>
            <a:r>
              <a:rPr lang="en-US" dirty="0"/>
              <a:t> </a:t>
            </a:r>
            <a:r>
              <a:rPr lang="en-US" err="1"/>
              <a:t>poate</a:t>
            </a:r>
            <a:r>
              <a:rPr lang="en-US" dirty="0"/>
              <a:t> </a:t>
            </a:r>
            <a:r>
              <a:rPr lang="en-US" err="1"/>
              <a:t>meninte</a:t>
            </a:r>
            <a:r>
              <a:rPr lang="en-US" dirty="0"/>
              <a:t> </a:t>
            </a:r>
            <a:r>
              <a:rPr lang="en-US" err="1"/>
              <a:t>disanta</a:t>
            </a:r>
            <a:r>
              <a:rPr lang="en-US" dirty="0"/>
              <a:t> fata de </a:t>
            </a:r>
            <a:r>
              <a:rPr lang="en-US" err="1"/>
              <a:t>vehiculul</a:t>
            </a:r>
            <a:r>
              <a:rPr lang="en-US" dirty="0"/>
              <a:t> din fata</a:t>
            </a:r>
          </a:p>
        </p:txBody>
      </p:sp>
    </p:spTree>
    <p:extLst>
      <p:ext uri="{BB962C8B-B14F-4D97-AF65-F5344CB8AC3E}">
        <p14:creationId xmlns:p14="http://schemas.microsoft.com/office/powerpoint/2010/main" val="3100948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FA7C-FA20-32E5-6F6C-DA416EFB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Arhitectura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sistemului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- Hardware</a:t>
            </a:r>
            <a:endParaRPr lang="en-US">
              <a:solidFill>
                <a:schemeClr val="tx1"/>
              </a:solidFill>
              <a:ea typeface="+mj-lt"/>
              <a:cs typeface="+mj-lt"/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C9771-5661-2087-0BAF-559116EFB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b="1">
                <a:ea typeface="+mn-lt"/>
                <a:cs typeface="+mn-lt"/>
              </a:rPr>
              <a:t>Arduino Uno</a:t>
            </a:r>
            <a:r>
              <a:rPr lang="en-US">
                <a:ea typeface="+mn-lt"/>
                <a:cs typeface="+mn-lt"/>
              </a:rPr>
              <a:t>: </a:t>
            </a:r>
            <a:r>
              <a:rPr lang="en-US" err="1">
                <a:ea typeface="+mn-lt"/>
                <a:cs typeface="+mn-lt"/>
              </a:rPr>
              <a:t>creierul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sistemului</a:t>
            </a:r>
            <a:r>
              <a:rPr lang="en-US">
                <a:ea typeface="+mn-lt"/>
                <a:cs typeface="+mn-lt"/>
              </a:rPr>
              <a:t>, care </a:t>
            </a:r>
            <a:r>
              <a:rPr lang="en-US" err="1">
                <a:ea typeface="+mn-lt"/>
                <a:cs typeface="+mn-lt"/>
              </a:rPr>
              <a:t>preia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datele</a:t>
            </a:r>
            <a:r>
              <a:rPr lang="en-US">
                <a:ea typeface="+mn-lt"/>
                <a:cs typeface="+mn-lt"/>
              </a:rPr>
              <a:t> de la </a:t>
            </a:r>
            <a:r>
              <a:rPr lang="en-US" err="1">
                <a:ea typeface="+mn-lt"/>
                <a:cs typeface="+mn-lt"/>
              </a:rPr>
              <a:t>senzori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controlează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motoarele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algn="just"/>
            <a:r>
              <a:rPr lang="en-US" b="1" err="1">
                <a:ea typeface="+mn-lt"/>
                <a:cs typeface="+mn-lt"/>
              </a:rPr>
              <a:t>Senzori</a:t>
            </a:r>
            <a:r>
              <a:rPr lang="en-US" b="1">
                <a:ea typeface="+mn-lt"/>
                <a:cs typeface="+mn-lt"/>
              </a:rPr>
              <a:t> IR</a:t>
            </a:r>
            <a:r>
              <a:rPr lang="en-US">
                <a:ea typeface="+mn-lt"/>
                <a:cs typeface="+mn-lt"/>
              </a:rPr>
              <a:t>: </a:t>
            </a:r>
            <a:r>
              <a:rPr lang="en-US" err="1">
                <a:ea typeface="+mn-lt"/>
                <a:cs typeface="+mn-lt"/>
              </a:rPr>
              <a:t>detectează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obiecte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aflate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apropiere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în</a:t>
            </a:r>
            <a:r>
              <a:rPr lang="en-US">
                <a:ea typeface="+mn-lt"/>
                <a:cs typeface="+mn-lt"/>
              </a:rPr>
              <a:t> lateral.</a:t>
            </a:r>
            <a:endParaRPr lang="en-US"/>
          </a:p>
          <a:p>
            <a:pPr algn="just"/>
            <a:r>
              <a:rPr lang="en-US" b="1" err="1">
                <a:ea typeface="+mn-lt"/>
                <a:cs typeface="+mn-lt"/>
              </a:rPr>
              <a:t>Senzor</a:t>
            </a:r>
            <a:r>
              <a:rPr lang="en-US" b="1">
                <a:ea typeface="+mn-lt"/>
                <a:cs typeface="+mn-lt"/>
              </a:rPr>
              <a:t> ultrasonic</a:t>
            </a:r>
            <a:r>
              <a:rPr lang="en-US">
                <a:ea typeface="+mn-lt"/>
                <a:cs typeface="+mn-lt"/>
              </a:rPr>
              <a:t>: </a:t>
            </a:r>
            <a:r>
              <a:rPr lang="en-US" err="1">
                <a:ea typeface="+mn-lt"/>
                <a:cs typeface="+mn-lt"/>
              </a:rPr>
              <a:t>măsoară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distanța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față</a:t>
            </a:r>
            <a:r>
              <a:rPr lang="en-US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obstacolele</a:t>
            </a:r>
            <a:r>
              <a:rPr lang="en-US">
                <a:ea typeface="+mn-lt"/>
                <a:cs typeface="+mn-lt"/>
              </a:rPr>
              <a:t> din </a:t>
            </a:r>
            <a:r>
              <a:rPr lang="en-US" err="1">
                <a:ea typeface="+mn-lt"/>
                <a:cs typeface="+mn-lt"/>
              </a:rPr>
              <a:t>față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algn="just"/>
            <a:r>
              <a:rPr lang="en-US" b="1" err="1">
                <a:ea typeface="+mn-lt"/>
                <a:cs typeface="+mn-lt"/>
              </a:rPr>
              <a:t>Cameră</a:t>
            </a:r>
            <a:r>
              <a:rPr lang="en-US">
                <a:ea typeface="+mn-lt"/>
                <a:cs typeface="+mn-lt"/>
              </a:rPr>
              <a:t>: </a:t>
            </a:r>
            <a:r>
              <a:rPr lang="en-US" err="1">
                <a:ea typeface="+mn-lt"/>
                <a:cs typeface="+mn-lt"/>
              </a:rPr>
              <a:t>poate</a:t>
            </a:r>
            <a:r>
              <a:rPr lang="en-US">
                <a:ea typeface="+mn-lt"/>
                <a:cs typeface="+mn-lt"/>
              </a:rPr>
              <a:t> fi </a:t>
            </a:r>
            <a:r>
              <a:rPr lang="en-US" err="1">
                <a:ea typeface="+mn-lt"/>
                <a:cs typeface="+mn-lt"/>
              </a:rPr>
              <a:t>folosită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pentru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recunoașterea</a:t>
            </a:r>
            <a:r>
              <a:rPr lang="en-US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forme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sau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obstacole</a:t>
            </a:r>
            <a:r>
              <a:rPr lang="en-US">
                <a:ea typeface="+mn-lt"/>
                <a:cs typeface="+mn-lt"/>
              </a:rPr>
              <a:t> (</a:t>
            </a:r>
            <a:r>
              <a:rPr lang="en-US" err="1">
                <a:ea typeface="+mn-lt"/>
                <a:cs typeface="+mn-lt"/>
              </a:rPr>
              <a:t>dezvoltare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viitoare</a:t>
            </a:r>
            <a:r>
              <a:rPr lang="en-US">
                <a:ea typeface="+mn-lt"/>
                <a:cs typeface="+mn-lt"/>
              </a:rPr>
              <a:t>).</a:t>
            </a:r>
            <a:endParaRPr lang="en-US"/>
          </a:p>
          <a:p>
            <a:pPr algn="just"/>
            <a:r>
              <a:rPr lang="en-US" b="1">
                <a:ea typeface="+mn-lt"/>
                <a:cs typeface="+mn-lt"/>
              </a:rPr>
              <a:t>Servo </a:t>
            </a:r>
            <a:r>
              <a:rPr lang="en-US" b="1" err="1">
                <a:ea typeface="+mn-lt"/>
                <a:cs typeface="+mn-lt"/>
              </a:rPr>
              <a:t>motoare</a:t>
            </a:r>
            <a:r>
              <a:rPr lang="en-US">
                <a:ea typeface="+mn-lt"/>
                <a:cs typeface="+mn-lt"/>
              </a:rPr>
              <a:t>: permit </a:t>
            </a:r>
            <a:r>
              <a:rPr lang="en-US" err="1">
                <a:ea typeface="+mn-lt"/>
                <a:cs typeface="+mn-lt"/>
              </a:rPr>
              <a:t>mișcarea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vehiculului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înainte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înapoi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algn="just"/>
            <a:r>
              <a:rPr lang="en-US" b="1" err="1">
                <a:ea typeface="+mn-lt"/>
                <a:cs typeface="+mn-lt"/>
              </a:rPr>
              <a:t>Baterii</a:t>
            </a:r>
            <a:r>
              <a:rPr lang="en-US">
                <a:ea typeface="+mn-lt"/>
                <a:cs typeface="+mn-lt"/>
              </a:rPr>
              <a:t>: </a:t>
            </a:r>
            <a:r>
              <a:rPr lang="en-US" err="1">
                <a:ea typeface="+mn-lt"/>
                <a:cs typeface="+mn-lt"/>
              </a:rPr>
              <a:t>asigură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alimentarea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completă</a:t>
            </a:r>
            <a:r>
              <a:rPr lang="en-US">
                <a:ea typeface="+mn-lt"/>
                <a:cs typeface="+mn-lt"/>
              </a:rPr>
              <a:t> a </a:t>
            </a:r>
            <a:r>
              <a:rPr lang="en-US" err="1">
                <a:ea typeface="+mn-lt"/>
                <a:cs typeface="+mn-lt"/>
              </a:rPr>
              <a:t>sistemului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algn="just"/>
            <a:endParaRPr lang="en-US"/>
          </a:p>
        </p:txBody>
      </p:sp>
      <p:pic>
        <p:nvPicPr>
          <p:cNvPr id="4" name="Picture 3" descr="A circuit board with wires&#10;&#10;AI-generated content may be incorrect.">
            <a:extLst>
              <a:ext uri="{FF2B5EF4-FFF2-40B4-BE49-F238E27FC236}">
                <a16:creationId xmlns:a16="http://schemas.microsoft.com/office/drawing/2014/main" id="{A23EEFDE-AF30-8812-2AF8-0F08E87EA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672" y="5049396"/>
            <a:ext cx="883646" cy="1184315"/>
          </a:xfrm>
          <a:prstGeom prst="rect">
            <a:avLst/>
          </a:prstGeom>
        </p:spPr>
      </p:pic>
      <p:pic>
        <p:nvPicPr>
          <p:cNvPr id="5" name="Picture 4" descr="A black robot with yellow wheels and wires&#10;&#10;AI-generated content may be incorrect.">
            <a:extLst>
              <a:ext uri="{FF2B5EF4-FFF2-40B4-BE49-F238E27FC236}">
                <a16:creationId xmlns:a16="http://schemas.microsoft.com/office/drawing/2014/main" id="{49B75EDB-7BF6-B268-3EA2-77BA5489F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648" y="5049398"/>
            <a:ext cx="883646" cy="1184314"/>
          </a:xfrm>
          <a:prstGeom prst="rect">
            <a:avLst/>
          </a:prstGeom>
        </p:spPr>
      </p:pic>
      <p:pic>
        <p:nvPicPr>
          <p:cNvPr id="6" name="Picture 5" descr="A hand holding a black box with wires and wires&#10;&#10;AI-generated content may be incorrect.">
            <a:extLst>
              <a:ext uri="{FF2B5EF4-FFF2-40B4-BE49-F238E27FC236}">
                <a16:creationId xmlns:a16="http://schemas.microsoft.com/office/drawing/2014/main" id="{06A109AE-54F9-9160-50B6-D058FFBD0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431" y="5058578"/>
            <a:ext cx="883645" cy="1184314"/>
          </a:xfrm>
          <a:prstGeom prst="rect">
            <a:avLst/>
          </a:prstGeom>
        </p:spPr>
      </p:pic>
      <p:pic>
        <p:nvPicPr>
          <p:cNvPr id="7" name="Picture 6" descr="A close up of a device&#10;&#10;AI-generated content may be incorrect.">
            <a:extLst>
              <a:ext uri="{FF2B5EF4-FFF2-40B4-BE49-F238E27FC236}">
                <a16:creationId xmlns:a16="http://schemas.microsoft.com/office/drawing/2014/main" id="{09DC7EB2-005B-1ACB-B77A-85157CB139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8852" y="5058578"/>
            <a:ext cx="892826" cy="1184314"/>
          </a:xfrm>
          <a:prstGeom prst="rect">
            <a:avLst/>
          </a:prstGeom>
        </p:spPr>
      </p:pic>
      <p:pic>
        <p:nvPicPr>
          <p:cNvPr id="8" name="Picture 7" descr="A hand holding a device with yellow and black wires&#10;&#10;AI-generated content may be incorrect.">
            <a:extLst>
              <a:ext uri="{FF2B5EF4-FFF2-40B4-BE49-F238E27FC236}">
                <a16:creationId xmlns:a16="http://schemas.microsoft.com/office/drawing/2014/main" id="{A29D1255-9BBD-285B-2C42-6C0A0F67BD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9551" y="5058577"/>
            <a:ext cx="911188" cy="1184315"/>
          </a:xfrm>
          <a:prstGeom prst="rect">
            <a:avLst/>
          </a:prstGeom>
        </p:spPr>
      </p:pic>
      <p:pic>
        <p:nvPicPr>
          <p:cNvPr id="9" name="Picture 8" descr="A hand holding a device&#10;&#10;AI-generated content may be incorrect.">
            <a:extLst>
              <a:ext uri="{FF2B5EF4-FFF2-40B4-BE49-F238E27FC236}">
                <a16:creationId xmlns:a16="http://schemas.microsoft.com/office/drawing/2014/main" id="{A79A4195-44C4-B95A-F989-08EF1FD0FC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9430" y="5049398"/>
            <a:ext cx="1076440" cy="1211857"/>
          </a:xfrm>
          <a:prstGeom prst="rect">
            <a:avLst/>
          </a:prstGeom>
        </p:spPr>
      </p:pic>
      <p:pic>
        <p:nvPicPr>
          <p:cNvPr id="11" name="Picture 10" descr="A hand holding a black circuit board&#10;&#10;AI-generated content may be incorrect.">
            <a:extLst>
              <a:ext uri="{FF2B5EF4-FFF2-40B4-BE49-F238E27FC236}">
                <a16:creationId xmlns:a16="http://schemas.microsoft.com/office/drawing/2014/main" id="{1211C988-D431-3F69-77AF-4CC432A9E8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04031" y="5031034"/>
            <a:ext cx="1075867" cy="121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007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C82CE-661C-F040-7BE9-1BAE9C049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Arhitectura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sistemului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- Software</a:t>
            </a:r>
            <a:endParaRPr lang="en-US">
              <a:solidFill>
                <a:schemeClr val="tx1"/>
              </a:solidFill>
              <a:ea typeface="+mj-lt"/>
              <a:cs typeface="+mj-lt"/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5DC6D-432D-5724-7037-5B8B34076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ea typeface="+mn-lt"/>
                <a:cs typeface="+mn-lt"/>
              </a:rPr>
              <a:t>Codul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sursă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este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scris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</a:t>
            </a:r>
            <a:r>
              <a:rPr lang="en-US">
                <a:ea typeface="+mn-lt"/>
                <a:cs typeface="+mn-lt"/>
              </a:rPr>
              <a:t> C++ </a:t>
            </a:r>
            <a:r>
              <a:rPr lang="en-US" err="1">
                <a:ea typeface="+mn-lt"/>
                <a:cs typeface="+mn-lt"/>
              </a:rPr>
              <a:t>folosind</a:t>
            </a:r>
            <a:r>
              <a:rPr lang="en-US">
                <a:ea typeface="+mn-lt"/>
                <a:cs typeface="+mn-lt"/>
              </a:rPr>
              <a:t> Arduino IDE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include </a:t>
            </a:r>
            <a:r>
              <a:rPr lang="en-US" err="1">
                <a:ea typeface="+mn-lt"/>
                <a:cs typeface="+mn-lt"/>
              </a:rPr>
              <a:t>logica</a:t>
            </a:r>
            <a:r>
              <a:rPr lang="en-US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interpretare</a:t>
            </a:r>
            <a:r>
              <a:rPr lang="en-US">
                <a:ea typeface="+mn-lt"/>
                <a:cs typeface="+mn-lt"/>
              </a:rPr>
              <a:t> a </a:t>
            </a:r>
            <a:r>
              <a:rPr lang="en-US" err="1">
                <a:ea typeface="+mn-lt"/>
                <a:cs typeface="+mn-lt"/>
              </a:rPr>
              <a:t>datelor</a:t>
            </a:r>
            <a:r>
              <a:rPr lang="en-US">
                <a:ea typeface="+mn-lt"/>
                <a:cs typeface="+mn-lt"/>
              </a:rPr>
              <a:t> de la </a:t>
            </a:r>
            <a:r>
              <a:rPr lang="en-US" err="1">
                <a:ea typeface="+mn-lt"/>
                <a:cs typeface="+mn-lt"/>
              </a:rPr>
              <a:t>senzori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r>
              <a:rPr lang="en-US" err="1">
                <a:ea typeface="+mn-lt"/>
                <a:cs typeface="+mn-lt"/>
              </a:rPr>
              <a:t>Algoritmul</a:t>
            </a:r>
            <a:r>
              <a:rPr lang="en-US">
                <a:ea typeface="+mn-lt"/>
                <a:cs typeface="+mn-lt"/>
              </a:rPr>
              <a:t> de control </a:t>
            </a:r>
            <a:r>
              <a:rPr lang="en-US" err="1">
                <a:ea typeface="+mn-lt"/>
                <a:cs typeface="+mn-lt"/>
              </a:rPr>
              <a:t>ia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decizii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timp</a:t>
            </a:r>
            <a:r>
              <a:rPr lang="en-US">
                <a:ea typeface="+mn-lt"/>
                <a:cs typeface="+mn-lt"/>
              </a:rPr>
              <a:t> real: </a:t>
            </a:r>
            <a:r>
              <a:rPr lang="en-US" err="1">
                <a:ea typeface="+mn-lt"/>
                <a:cs typeface="+mn-lt"/>
              </a:rPr>
              <a:t>dacă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obstacolul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este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prea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aproape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vehiculul</a:t>
            </a:r>
            <a:r>
              <a:rPr lang="en-US">
                <a:ea typeface="+mn-lt"/>
                <a:cs typeface="+mn-lt"/>
              </a:rPr>
              <a:t> se </a:t>
            </a:r>
            <a:r>
              <a:rPr lang="en-US" err="1">
                <a:ea typeface="+mn-lt"/>
                <a:cs typeface="+mn-lt"/>
              </a:rPr>
              <a:t>oprește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algn="just"/>
            <a:r>
              <a:rPr lang="en-US" err="1">
                <a:ea typeface="+mn-lt"/>
                <a:cs typeface="+mn-lt"/>
              </a:rPr>
              <a:t>Aplicația</a:t>
            </a:r>
            <a:r>
              <a:rPr lang="en-US">
                <a:ea typeface="+mn-lt"/>
                <a:cs typeface="+mn-lt"/>
              </a:rPr>
              <a:t> iOS </a:t>
            </a:r>
            <a:r>
              <a:rPr lang="en-US" err="1">
                <a:ea typeface="+mn-lt"/>
                <a:cs typeface="+mn-lt"/>
              </a:rPr>
              <a:t>este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conectată</a:t>
            </a:r>
            <a:r>
              <a:rPr lang="en-US">
                <a:ea typeface="+mn-lt"/>
                <a:cs typeface="+mn-lt"/>
              </a:rPr>
              <a:t> la </a:t>
            </a:r>
            <a:r>
              <a:rPr lang="en-US" err="1">
                <a:ea typeface="+mn-lt"/>
                <a:cs typeface="+mn-lt"/>
              </a:rPr>
              <a:t>sistem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primește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alerte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cazul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unui</a:t>
            </a:r>
            <a:r>
              <a:rPr lang="en-US">
                <a:ea typeface="+mn-lt"/>
                <a:cs typeface="+mn-lt"/>
              </a:rPr>
              <a:t> impact, </a:t>
            </a:r>
            <a:r>
              <a:rPr lang="en-US" err="1">
                <a:ea typeface="+mn-lt"/>
                <a:cs typeface="+mn-lt"/>
              </a:rPr>
              <a:t>folosind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modul</a:t>
            </a:r>
            <a:r>
              <a:rPr lang="en-US">
                <a:ea typeface="+mn-lt"/>
                <a:cs typeface="+mn-lt"/>
              </a:rPr>
              <a:t> Bluetooth </a:t>
            </a:r>
            <a:r>
              <a:rPr lang="en-US" err="1">
                <a:ea typeface="+mn-lt"/>
                <a:cs typeface="+mn-lt"/>
              </a:rPr>
              <a:t>pentru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transmisie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42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2F707-CFC1-86EC-8F8A-165F7D6A5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</a:rPr>
              <a:t>Arhitectura</a:t>
            </a:r>
            <a:r>
              <a:rPr lang="en-US" b="1">
                <a:solidFill>
                  <a:schemeClr val="tx1"/>
                </a:solidFill>
              </a:rPr>
              <a:t> </a:t>
            </a:r>
            <a:r>
              <a:rPr lang="en-US" b="1" err="1">
                <a:solidFill>
                  <a:schemeClr val="tx1"/>
                </a:solidFill>
              </a:rPr>
              <a:t>sistemului</a:t>
            </a:r>
            <a:r>
              <a:rPr lang="en-US" b="1">
                <a:solidFill>
                  <a:schemeClr val="tx1"/>
                </a:solidFill>
              </a:rPr>
              <a:t> - </a:t>
            </a:r>
            <a:r>
              <a:rPr lang="en-US" b="1" err="1">
                <a:solidFill>
                  <a:schemeClr val="tx1"/>
                </a:solidFill>
              </a:rPr>
              <a:t>Comunicații</a:t>
            </a:r>
            <a:endParaRPr lang="en-US" err="1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25B38-46DF-E094-6A17-FBD547D6C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err="1">
                <a:ea typeface="+mn-lt"/>
                <a:cs typeface="+mn-lt"/>
              </a:rPr>
              <a:t>Sistemul</a:t>
            </a:r>
            <a:r>
              <a:rPr lang="en-US">
                <a:ea typeface="+mn-lt"/>
                <a:cs typeface="+mn-lt"/>
              </a:rPr>
              <a:t> intern </a:t>
            </a:r>
            <a:r>
              <a:rPr lang="en-US" err="1">
                <a:ea typeface="+mn-lt"/>
                <a:cs typeface="+mn-lt"/>
              </a:rPr>
              <a:t>comunică</a:t>
            </a:r>
            <a:r>
              <a:rPr lang="en-US">
                <a:ea typeface="+mn-lt"/>
                <a:cs typeface="+mn-lt"/>
              </a:rPr>
              <a:t> prin conexiuni electrice directe (pini digitali și analogici), asigurând schimbul de date între senzori, placă și motoare.</a:t>
            </a:r>
            <a:endParaRPr lang="en-US"/>
          </a:p>
          <a:p>
            <a:pPr algn="just"/>
            <a:r>
              <a:rPr lang="en-US" dirty="0" err="1">
                <a:ea typeface="+mn-lt"/>
                <a:cs typeface="+mn-lt"/>
              </a:rPr>
              <a:t>Transmiterea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datelor</a:t>
            </a:r>
            <a:r>
              <a:rPr lang="en-US" dirty="0">
                <a:ea typeface="+mn-lt"/>
                <a:cs typeface="+mn-lt"/>
              </a:rPr>
              <a:t> la </a:t>
            </a:r>
            <a:r>
              <a:rPr lang="en-US" dirty="0" err="1">
                <a:ea typeface="+mn-lt"/>
                <a:cs typeface="+mn-lt"/>
              </a:rPr>
              <a:t>aplicația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mobilă</a:t>
            </a:r>
            <a:r>
              <a:rPr lang="en-US" dirty="0">
                <a:ea typeface="+mn-lt"/>
                <a:cs typeface="+mn-lt"/>
              </a:rPr>
              <a:t> se face </a:t>
            </a:r>
            <a:r>
              <a:rPr lang="en-US" dirty="0" err="1">
                <a:ea typeface="+mn-lt"/>
                <a:cs typeface="+mn-lt"/>
              </a:rPr>
              <a:t>printr</a:t>
            </a:r>
            <a:r>
              <a:rPr lang="en-US" dirty="0">
                <a:ea typeface="+mn-lt"/>
                <a:cs typeface="+mn-lt"/>
              </a:rPr>
              <a:t>-un </a:t>
            </a:r>
            <a:r>
              <a:rPr lang="en-US" dirty="0" err="1">
                <a:ea typeface="+mn-lt"/>
                <a:cs typeface="+mn-lt"/>
              </a:rPr>
              <a:t>modul</a:t>
            </a:r>
            <a:r>
              <a:rPr lang="en-US" dirty="0">
                <a:ea typeface="+mn-lt"/>
                <a:cs typeface="+mn-lt"/>
              </a:rPr>
              <a:t> Bluetooth (ex. HC-05), care </a:t>
            </a:r>
            <a:r>
              <a:rPr lang="en-US" dirty="0" err="1">
                <a:ea typeface="+mn-lt"/>
                <a:cs typeface="+mn-lt"/>
              </a:rPr>
              <a:t>transmite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alerte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caz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coliziune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algn="just"/>
            <a:r>
              <a:rPr lang="en-US" dirty="0" err="1">
                <a:ea typeface="+mn-lt"/>
                <a:cs typeface="+mn-lt"/>
              </a:rPr>
              <a:t>Comunicarea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bidirecțională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permite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extinderea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funcționalităților</a:t>
            </a:r>
            <a:r>
              <a:rPr lang="en-US" dirty="0">
                <a:ea typeface="+mn-lt"/>
                <a:cs typeface="+mn-lt"/>
              </a:rPr>
              <a:t>, precum </a:t>
            </a:r>
            <a:r>
              <a:rPr lang="en-US" dirty="0" err="1">
                <a:ea typeface="+mn-lt"/>
                <a:cs typeface="+mn-lt"/>
              </a:rPr>
              <a:t>trimiterea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comenzilor</a:t>
            </a:r>
            <a:r>
              <a:rPr lang="en-US" dirty="0">
                <a:ea typeface="+mn-lt"/>
                <a:cs typeface="+mn-lt"/>
              </a:rPr>
              <a:t> din </a:t>
            </a:r>
            <a:r>
              <a:rPr lang="en-US" dirty="0" err="1">
                <a:ea typeface="+mn-lt"/>
                <a:cs typeface="+mn-lt"/>
              </a:rPr>
              <a:t>aplicația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mobilă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către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vehicul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sau</a:t>
            </a:r>
            <a:r>
              <a:rPr lang="en-US" dirty="0">
                <a:ea typeface="+mn-lt"/>
                <a:cs typeface="+mn-lt"/>
              </a:rPr>
              <a:t> din </a:t>
            </a:r>
            <a:r>
              <a:rPr lang="en-US" dirty="0" err="1">
                <a:ea typeface="+mn-lt"/>
                <a:cs typeface="+mn-lt"/>
              </a:rPr>
              <a:t>telecomanda</a:t>
            </a:r>
            <a:r>
              <a:rPr lang="en-US" dirty="0">
                <a:ea typeface="+mn-lt"/>
                <a:cs typeface="+mn-lt"/>
              </a:rPr>
              <a:t> .</a:t>
            </a:r>
            <a:endParaRPr lang="en-US" dirty="0"/>
          </a:p>
          <a:p>
            <a:pPr algn="just"/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74919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9F0F4-90A7-02BB-94A2-8D5930C97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Arhitectura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sistemului</a:t>
            </a:r>
            <a:r>
              <a:rPr lang="en-US" b="1">
                <a:solidFill>
                  <a:schemeClr val="tx1"/>
                </a:solidFill>
                <a:ea typeface="+mj-lt"/>
                <a:cs typeface="+mj-lt"/>
              </a:rPr>
              <a:t> - </a:t>
            </a:r>
            <a:r>
              <a:rPr lang="en-US" b="1" err="1">
                <a:solidFill>
                  <a:schemeClr val="tx1"/>
                </a:solidFill>
                <a:ea typeface="+mj-lt"/>
                <a:cs typeface="+mj-lt"/>
              </a:rPr>
              <a:t>Mixtă</a:t>
            </a:r>
            <a:endParaRPr lang="en-US" err="1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30A39-C56A-5659-26C7-698493F93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ea typeface="+mn-lt"/>
                <a:cs typeface="+mn-lt"/>
              </a:rPr>
              <a:t>Sistemul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combină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componente</a:t>
            </a:r>
            <a:r>
              <a:rPr lang="en-US" dirty="0">
                <a:ea typeface="+mn-lt"/>
                <a:cs typeface="+mn-lt"/>
              </a:rPr>
              <a:t> hardware (</a:t>
            </a:r>
            <a:r>
              <a:rPr lang="en-US" dirty="0" err="1">
                <a:ea typeface="+mn-lt"/>
                <a:cs typeface="+mn-lt"/>
              </a:rPr>
              <a:t>senzori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motoare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placă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dezvoltare</a:t>
            </a:r>
            <a:r>
              <a:rPr lang="en-US" dirty="0">
                <a:ea typeface="+mn-lt"/>
                <a:cs typeface="+mn-lt"/>
              </a:rPr>
              <a:t>) cu </a:t>
            </a:r>
            <a:r>
              <a:rPr lang="en-US" dirty="0" err="1">
                <a:ea typeface="+mn-lt"/>
                <a:cs typeface="+mn-lt"/>
              </a:rPr>
              <a:t>logica</a:t>
            </a:r>
            <a:r>
              <a:rPr lang="en-US" dirty="0">
                <a:ea typeface="+mn-lt"/>
                <a:cs typeface="+mn-lt"/>
              </a:rPr>
              <a:t> software (</a:t>
            </a:r>
            <a:r>
              <a:rPr lang="en-US" dirty="0" err="1">
                <a:ea typeface="+mn-lt"/>
                <a:cs typeface="+mn-lt"/>
              </a:rPr>
              <a:t>decizii</a:t>
            </a:r>
            <a:r>
              <a:rPr lang="en-US" dirty="0">
                <a:ea typeface="+mn-lt"/>
                <a:cs typeface="+mn-lt"/>
              </a:rPr>
              <a:t> automate, </a:t>
            </a:r>
            <a:r>
              <a:rPr lang="en-US" dirty="0" err="1">
                <a:ea typeface="+mn-lt"/>
                <a:cs typeface="+mn-lt"/>
              </a:rPr>
              <a:t>comunicație</a:t>
            </a:r>
            <a:r>
              <a:rPr lang="en-US" dirty="0">
                <a:ea typeface="+mn-lt"/>
                <a:cs typeface="+mn-lt"/>
              </a:rPr>
              <a:t>).</a:t>
            </a:r>
          </a:p>
          <a:p>
            <a:r>
              <a:rPr lang="en-US" dirty="0" err="1">
                <a:ea typeface="+mn-lt"/>
                <a:cs typeface="+mn-lt"/>
              </a:rPr>
              <a:t>Deciziile</a:t>
            </a:r>
            <a:r>
              <a:rPr lang="en-US" dirty="0">
                <a:ea typeface="+mn-lt"/>
                <a:cs typeface="+mn-lt"/>
              </a:rPr>
              <a:t> sunt </a:t>
            </a:r>
            <a:r>
              <a:rPr lang="en-US" dirty="0" err="1">
                <a:ea typeface="+mn-lt"/>
                <a:cs typeface="+mn-lt"/>
              </a:rPr>
              <a:t>procesate</a:t>
            </a:r>
            <a:r>
              <a:rPr lang="en-US" dirty="0">
                <a:ea typeface="+mn-lt"/>
                <a:cs typeface="+mn-lt"/>
              </a:rPr>
              <a:t> local pe Arduino, </a:t>
            </a:r>
            <a:r>
              <a:rPr lang="en-US" dirty="0" err="1">
                <a:ea typeface="+mn-lt"/>
                <a:cs typeface="+mn-lt"/>
              </a:rPr>
              <a:t>iar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aplicația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mobilă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adaugă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componentă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interfață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alertare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utilizator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 err="1">
                <a:ea typeface="+mn-lt"/>
                <a:cs typeface="+mn-lt"/>
              </a:rPr>
              <a:t>Comunicarea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între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componentele</a:t>
            </a:r>
            <a:r>
              <a:rPr lang="en-US" dirty="0">
                <a:ea typeface="+mn-lt"/>
                <a:cs typeface="+mn-lt"/>
              </a:rPr>
              <a:t> hardware </a:t>
            </a:r>
            <a:r>
              <a:rPr lang="en-US" dirty="0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software </a:t>
            </a:r>
            <a:r>
              <a:rPr lang="en-US" dirty="0" err="1">
                <a:ea typeface="+mn-lt"/>
                <a:cs typeface="+mn-lt"/>
              </a:rPr>
              <a:t>este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esențială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pentru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funcționarea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autonomă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vehiculului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fiecare</a:t>
            </a:r>
            <a:r>
              <a:rPr lang="en-US" dirty="0">
                <a:ea typeface="+mn-lt"/>
                <a:cs typeface="+mn-lt"/>
              </a:rPr>
              <a:t> element </a:t>
            </a:r>
            <a:r>
              <a:rPr lang="en-US" dirty="0" err="1">
                <a:ea typeface="+mn-lt"/>
                <a:cs typeface="+mn-lt"/>
              </a:rPr>
              <a:t>contribuind</a:t>
            </a:r>
            <a:r>
              <a:rPr lang="en-US" dirty="0">
                <a:ea typeface="+mn-lt"/>
                <a:cs typeface="+mn-lt"/>
              </a:rPr>
              <a:t> la o </a:t>
            </a:r>
            <a:r>
              <a:rPr lang="en-US" dirty="0" err="1">
                <a:ea typeface="+mn-lt"/>
                <a:cs typeface="+mn-lt"/>
              </a:rPr>
              <a:t>reacție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coordonată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Arhitectura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mixtă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permite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extinderea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sistemului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integrarea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noi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senzori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sau</a:t>
            </a:r>
            <a:r>
              <a:rPr lang="en-US" dirty="0">
                <a:ea typeface="+mn-lt"/>
                <a:cs typeface="+mn-lt"/>
              </a:rPr>
              <a:t> module, cum </a:t>
            </a:r>
            <a:r>
              <a:rPr lang="en-US" dirty="0" err="1">
                <a:ea typeface="+mn-lt"/>
                <a:cs typeface="+mn-lt"/>
              </a:rPr>
              <a:t>ar</a:t>
            </a:r>
            <a:r>
              <a:rPr lang="en-US" dirty="0">
                <a:ea typeface="+mn-lt"/>
                <a:cs typeface="+mn-lt"/>
              </a:rPr>
              <a:t> fi </a:t>
            </a:r>
            <a:r>
              <a:rPr lang="en-US" dirty="0" err="1">
                <a:ea typeface="+mn-lt"/>
                <a:cs typeface="+mn-lt"/>
              </a:rPr>
              <a:t>camere</a:t>
            </a:r>
            <a:r>
              <a:rPr lang="en-US" dirty="0">
                <a:ea typeface="+mn-lt"/>
                <a:cs typeface="+mn-lt"/>
              </a:rPr>
              <a:t> video </a:t>
            </a:r>
            <a:r>
              <a:rPr lang="en-US" dirty="0" err="1">
                <a:ea typeface="+mn-lt"/>
                <a:cs typeface="+mn-lt"/>
              </a:rPr>
              <a:t>sau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senzori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mediu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fără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modificări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majore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asupra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structurii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existente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/>
          </a:p>
          <a:p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319801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amasis">
      <a:dk1>
        <a:sysClr val="windowText" lastClr="000000"/>
      </a:dk1>
      <a:lt1>
        <a:sysClr val="window" lastClr="FFFFFF"/>
      </a:lt1>
      <a:dk2>
        <a:srgbClr val="470401"/>
      </a:dk2>
      <a:lt2>
        <a:srgbClr val="EBE2E2"/>
      </a:lt2>
      <a:accent1>
        <a:srgbClr val="BD1209"/>
      </a:accent1>
      <a:accent2>
        <a:srgbClr val="F40600"/>
      </a:accent2>
      <a:accent3>
        <a:srgbClr val="F26216"/>
      </a:accent3>
      <a:accent4>
        <a:srgbClr val="F0800D"/>
      </a:accent4>
      <a:accent5>
        <a:srgbClr val="3EA8B6"/>
      </a:accent5>
      <a:accent6>
        <a:srgbClr val="005B6B"/>
      </a:accent6>
      <a:hlink>
        <a:srgbClr val="F40600"/>
      </a:hlink>
      <a:folHlink>
        <a:srgbClr val="1C7E8E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1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22523C9-DA91-457D-8ED7-CB55FBF7714A}">
  <we:reference id="WA200005566" version="3.0.0.3" store="en-us" storeType="omex"/>
  <we:alternateReferences>
    <we:reference id="WA200005566" version="3.0.0.3" store="omex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TribuneVTI</vt:lpstr>
      <vt:lpstr>Masina autonoma cu sisteme de prevenire a accidentelor rutiere</vt:lpstr>
      <vt:lpstr>Introducere </vt:lpstr>
      <vt:lpstr>State-of-the-art în domeniul produsului </vt:lpstr>
      <vt:lpstr>Metode și tehnologii folosite  </vt:lpstr>
      <vt:lpstr>Funcționalități proiectate </vt:lpstr>
      <vt:lpstr>Arhitectura sistemului - Hardware </vt:lpstr>
      <vt:lpstr>Arhitectura sistemului - Software </vt:lpstr>
      <vt:lpstr>Arhitectura sistemului - Comunicații</vt:lpstr>
      <vt:lpstr>Arhitectura sistemului - Mixtă </vt:lpstr>
      <vt:lpstr>Scenarii de utilizare </vt:lpstr>
      <vt:lpstr>Implementarea proiectului prin metode Agile </vt:lpstr>
      <vt:lpstr>Demo produs </vt:lpstr>
      <vt:lpstr>Concluzii și dezvoltări viitoare </vt:lpstr>
      <vt:lpstr>Bibliografie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45</cp:revision>
  <dcterms:created xsi:type="dcterms:W3CDTF">2025-04-14T12:02:47Z</dcterms:created>
  <dcterms:modified xsi:type="dcterms:W3CDTF">2025-04-14T14:01:34Z</dcterms:modified>
</cp:coreProperties>
</file>